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</p:sldIdLst>
  <p:sldSz cx="50399950" cy="35999738"/>
  <p:notesSz cx="6858000" cy="9144000"/>
  <p:defaultTextStyle>
    <a:defPPr>
      <a:defRPr lang="en-US"/>
    </a:defPPr>
    <a:lvl1pPr marL="0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1pPr>
    <a:lvl2pPr marL="2073533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2pPr>
    <a:lvl3pPr marL="4147067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3pPr>
    <a:lvl4pPr marL="6220599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4pPr>
    <a:lvl5pPr marL="8294133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5pPr>
    <a:lvl6pPr marL="10367665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6pPr>
    <a:lvl7pPr marL="12441198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7pPr>
    <a:lvl8pPr marL="14514732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8pPr>
    <a:lvl9pPr marL="16588264" algn="l" defTabSz="4147067" rtl="0" eaLnBrk="1" latinLnBrk="0" hangingPunct="1">
      <a:defRPr sz="81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17" d="100"/>
          <a:sy n="17" d="100"/>
        </p:scale>
        <p:origin x="13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96" y="5891626"/>
            <a:ext cx="42839958" cy="12533243"/>
          </a:xfrm>
        </p:spPr>
        <p:txBody>
          <a:bodyPr anchor="b"/>
          <a:lstStyle>
            <a:lvl1pPr algn="ctr">
              <a:defRPr sz="314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9995" y="18908198"/>
            <a:ext cx="37799963" cy="8691601"/>
          </a:xfrm>
        </p:spPr>
        <p:txBody>
          <a:bodyPr/>
          <a:lstStyle>
            <a:lvl1pPr marL="0" indent="0" algn="ctr">
              <a:buNone/>
              <a:defRPr sz="12598"/>
            </a:lvl1pPr>
            <a:lvl2pPr marL="2399980" indent="0" algn="ctr">
              <a:buNone/>
              <a:defRPr sz="10499"/>
            </a:lvl2pPr>
            <a:lvl3pPr marL="4799960" indent="0" algn="ctr">
              <a:buNone/>
              <a:defRPr sz="9449"/>
            </a:lvl3pPr>
            <a:lvl4pPr marL="7199940" indent="0" algn="ctr">
              <a:buNone/>
              <a:defRPr sz="8399"/>
            </a:lvl4pPr>
            <a:lvl5pPr marL="9599920" indent="0" algn="ctr">
              <a:buNone/>
              <a:defRPr sz="8399"/>
            </a:lvl5pPr>
            <a:lvl6pPr marL="11999900" indent="0" algn="ctr">
              <a:buNone/>
              <a:defRPr sz="8399"/>
            </a:lvl6pPr>
            <a:lvl7pPr marL="14399880" indent="0" algn="ctr">
              <a:buNone/>
              <a:defRPr sz="8399"/>
            </a:lvl7pPr>
            <a:lvl8pPr marL="16799860" indent="0" algn="ctr">
              <a:buNone/>
              <a:defRPr sz="8399"/>
            </a:lvl8pPr>
            <a:lvl9pPr marL="19199840" indent="0" algn="ctr">
              <a:buNone/>
              <a:defRPr sz="8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7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11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067468" y="1916653"/>
            <a:ext cx="10867489" cy="305081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4999" y="1916653"/>
            <a:ext cx="31972469" cy="305081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93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9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749" y="8974945"/>
            <a:ext cx="43469957" cy="14974888"/>
          </a:xfrm>
        </p:spPr>
        <p:txBody>
          <a:bodyPr anchor="b"/>
          <a:lstStyle>
            <a:lvl1pPr>
              <a:defRPr sz="3149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8749" y="24091502"/>
            <a:ext cx="43469957" cy="7874940"/>
          </a:xfrm>
        </p:spPr>
        <p:txBody>
          <a:bodyPr/>
          <a:lstStyle>
            <a:lvl1pPr marL="0" indent="0">
              <a:buNone/>
              <a:defRPr sz="12598">
                <a:solidFill>
                  <a:schemeClr val="tx1"/>
                </a:solidFill>
              </a:defRPr>
            </a:lvl1pPr>
            <a:lvl2pPr marL="2399980" indent="0">
              <a:buNone/>
              <a:defRPr sz="10499">
                <a:solidFill>
                  <a:schemeClr val="tx1">
                    <a:tint val="75000"/>
                  </a:schemeClr>
                </a:solidFill>
              </a:defRPr>
            </a:lvl2pPr>
            <a:lvl3pPr marL="4799960" indent="0">
              <a:buNone/>
              <a:defRPr sz="9449">
                <a:solidFill>
                  <a:schemeClr val="tx1">
                    <a:tint val="75000"/>
                  </a:schemeClr>
                </a:solidFill>
              </a:defRPr>
            </a:lvl3pPr>
            <a:lvl4pPr marL="7199940" indent="0">
              <a:buNone/>
              <a:defRPr sz="8399">
                <a:solidFill>
                  <a:schemeClr val="tx1">
                    <a:tint val="75000"/>
                  </a:schemeClr>
                </a:solidFill>
              </a:defRPr>
            </a:lvl4pPr>
            <a:lvl5pPr marL="9599920" indent="0">
              <a:buNone/>
              <a:defRPr sz="8399">
                <a:solidFill>
                  <a:schemeClr val="tx1">
                    <a:tint val="75000"/>
                  </a:schemeClr>
                </a:solidFill>
              </a:defRPr>
            </a:lvl5pPr>
            <a:lvl6pPr marL="11999900" indent="0">
              <a:buNone/>
              <a:defRPr sz="8399">
                <a:solidFill>
                  <a:schemeClr val="tx1">
                    <a:tint val="75000"/>
                  </a:schemeClr>
                </a:solidFill>
              </a:defRPr>
            </a:lvl6pPr>
            <a:lvl7pPr marL="14399880" indent="0">
              <a:buNone/>
              <a:defRPr sz="8399">
                <a:solidFill>
                  <a:schemeClr val="tx1">
                    <a:tint val="75000"/>
                  </a:schemeClr>
                </a:solidFill>
              </a:defRPr>
            </a:lvl7pPr>
            <a:lvl8pPr marL="16799860" indent="0">
              <a:buNone/>
              <a:defRPr sz="8399">
                <a:solidFill>
                  <a:schemeClr val="tx1">
                    <a:tint val="75000"/>
                  </a:schemeClr>
                </a:solidFill>
              </a:defRPr>
            </a:lvl8pPr>
            <a:lvl9pPr marL="19199840" indent="0">
              <a:buNone/>
              <a:defRPr sz="8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1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4997" y="9583266"/>
            <a:ext cx="21419979" cy="22841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14976" y="9583266"/>
            <a:ext cx="21419979" cy="228415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7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1" y="1916662"/>
            <a:ext cx="43469957" cy="69582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567" y="8824939"/>
            <a:ext cx="21321538" cy="4324966"/>
          </a:xfrm>
        </p:spPr>
        <p:txBody>
          <a:bodyPr anchor="b"/>
          <a:lstStyle>
            <a:lvl1pPr marL="0" indent="0">
              <a:buNone/>
              <a:defRPr sz="12598" b="1"/>
            </a:lvl1pPr>
            <a:lvl2pPr marL="2399980" indent="0">
              <a:buNone/>
              <a:defRPr sz="10499" b="1"/>
            </a:lvl2pPr>
            <a:lvl3pPr marL="4799960" indent="0">
              <a:buNone/>
              <a:defRPr sz="9449" b="1"/>
            </a:lvl3pPr>
            <a:lvl4pPr marL="7199940" indent="0">
              <a:buNone/>
              <a:defRPr sz="8399" b="1"/>
            </a:lvl4pPr>
            <a:lvl5pPr marL="9599920" indent="0">
              <a:buNone/>
              <a:defRPr sz="8399" b="1"/>
            </a:lvl5pPr>
            <a:lvl6pPr marL="11999900" indent="0">
              <a:buNone/>
              <a:defRPr sz="8399" b="1"/>
            </a:lvl6pPr>
            <a:lvl7pPr marL="14399880" indent="0">
              <a:buNone/>
              <a:defRPr sz="8399" b="1"/>
            </a:lvl7pPr>
            <a:lvl8pPr marL="16799860" indent="0">
              <a:buNone/>
              <a:defRPr sz="8399" b="1"/>
            </a:lvl8pPr>
            <a:lvl9pPr marL="19199840" indent="0">
              <a:buNone/>
              <a:defRPr sz="83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567" y="13149904"/>
            <a:ext cx="21321538" cy="19341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14979" y="8824939"/>
            <a:ext cx="21426542" cy="4324966"/>
          </a:xfrm>
        </p:spPr>
        <p:txBody>
          <a:bodyPr anchor="b"/>
          <a:lstStyle>
            <a:lvl1pPr marL="0" indent="0">
              <a:buNone/>
              <a:defRPr sz="12598" b="1"/>
            </a:lvl1pPr>
            <a:lvl2pPr marL="2399980" indent="0">
              <a:buNone/>
              <a:defRPr sz="10499" b="1"/>
            </a:lvl2pPr>
            <a:lvl3pPr marL="4799960" indent="0">
              <a:buNone/>
              <a:defRPr sz="9449" b="1"/>
            </a:lvl3pPr>
            <a:lvl4pPr marL="7199940" indent="0">
              <a:buNone/>
              <a:defRPr sz="8399" b="1"/>
            </a:lvl4pPr>
            <a:lvl5pPr marL="9599920" indent="0">
              <a:buNone/>
              <a:defRPr sz="8399" b="1"/>
            </a:lvl5pPr>
            <a:lvl6pPr marL="11999900" indent="0">
              <a:buNone/>
              <a:defRPr sz="8399" b="1"/>
            </a:lvl6pPr>
            <a:lvl7pPr marL="14399880" indent="0">
              <a:buNone/>
              <a:defRPr sz="8399" b="1"/>
            </a:lvl7pPr>
            <a:lvl8pPr marL="16799860" indent="0">
              <a:buNone/>
              <a:defRPr sz="8399" b="1"/>
            </a:lvl8pPr>
            <a:lvl9pPr marL="19199840" indent="0">
              <a:buNone/>
              <a:defRPr sz="83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14979" y="13149904"/>
            <a:ext cx="21426542" cy="193415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6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2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0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2" y="2399983"/>
            <a:ext cx="16255296" cy="8399939"/>
          </a:xfrm>
        </p:spPr>
        <p:txBody>
          <a:bodyPr anchor="b"/>
          <a:lstStyle>
            <a:lvl1pPr>
              <a:defRPr sz="167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6544" y="5183305"/>
            <a:ext cx="25514976" cy="25583148"/>
          </a:xfrm>
        </p:spPr>
        <p:txBody>
          <a:bodyPr/>
          <a:lstStyle>
            <a:lvl1pPr>
              <a:defRPr sz="16798"/>
            </a:lvl1pPr>
            <a:lvl2pPr>
              <a:defRPr sz="14698"/>
            </a:lvl2pPr>
            <a:lvl3pPr>
              <a:defRPr sz="12598"/>
            </a:lvl3pPr>
            <a:lvl4pPr>
              <a:defRPr sz="10499"/>
            </a:lvl4pPr>
            <a:lvl5pPr>
              <a:defRPr sz="10499"/>
            </a:lvl5pPr>
            <a:lvl6pPr>
              <a:defRPr sz="10499"/>
            </a:lvl6pPr>
            <a:lvl7pPr>
              <a:defRPr sz="10499"/>
            </a:lvl7pPr>
            <a:lvl8pPr>
              <a:defRPr sz="10499"/>
            </a:lvl8pPr>
            <a:lvl9pPr>
              <a:defRPr sz="104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562" y="10799923"/>
            <a:ext cx="16255296" cy="20008190"/>
          </a:xfrm>
        </p:spPr>
        <p:txBody>
          <a:bodyPr/>
          <a:lstStyle>
            <a:lvl1pPr marL="0" indent="0">
              <a:buNone/>
              <a:defRPr sz="8399"/>
            </a:lvl1pPr>
            <a:lvl2pPr marL="2399980" indent="0">
              <a:buNone/>
              <a:defRPr sz="7349"/>
            </a:lvl2pPr>
            <a:lvl3pPr marL="4799960" indent="0">
              <a:buNone/>
              <a:defRPr sz="6299"/>
            </a:lvl3pPr>
            <a:lvl4pPr marL="7199940" indent="0">
              <a:buNone/>
              <a:defRPr sz="5249"/>
            </a:lvl4pPr>
            <a:lvl5pPr marL="9599920" indent="0">
              <a:buNone/>
              <a:defRPr sz="5249"/>
            </a:lvl5pPr>
            <a:lvl6pPr marL="11999900" indent="0">
              <a:buNone/>
              <a:defRPr sz="5249"/>
            </a:lvl6pPr>
            <a:lvl7pPr marL="14399880" indent="0">
              <a:buNone/>
              <a:defRPr sz="5249"/>
            </a:lvl7pPr>
            <a:lvl8pPr marL="16799860" indent="0">
              <a:buNone/>
              <a:defRPr sz="5249"/>
            </a:lvl8pPr>
            <a:lvl9pPr marL="19199840" indent="0">
              <a:buNone/>
              <a:defRPr sz="52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0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2" y="2399983"/>
            <a:ext cx="16255296" cy="8399939"/>
          </a:xfrm>
        </p:spPr>
        <p:txBody>
          <a:bodyPr anchor="b"/>
          <a:lstStyle>
            <a:lvl1pPr>
              <a:defRPr sz="167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426544" y="5183305"/>
            <a:ext cx="25514976" cy="25583148"/>
          </a:xfrm>
        </p:spPr>
        <p:txBody>
          <a:bodyPr anchor="t"/>
          <a:lstStyle>
            <a:lvl1pPr marL="0" indent="0">
              <a:buNone/>
              <a:defRPr sz="16798"/>
            </a:lvl1pPr>
            <a:lvl2pPr marL="2399980" indent="0">
              <a:buNone/>
              <a:defRPr sz="14698"/>
            </a:lvl2pPr>
            <a:lvl3pPr marL="4799960" indent="0">
              <a:buNone/>
              <a:defRPr sz="12598"/>
            </a:lvl3pPr>
            <a:lvl4pPr marL="7199940" indent="0">
              <a:buNone/>
              <a:defRPr sz="10499"/>
            </a:lvl4pPr>
            <a:lvl5pPr marL="9599920" indent="0">
              <a:buNone/>
              <a:defRPr sz="10499"/>
            </a:lvl5pPr>
            <a:lvl6pPr marL="11999900" indent="0">
              <a:buNone/>
              <a:defRPr sz="10499"/>
            </a:lvl6pPr>
            <a:lvl7pPr marL="14399880" indent="0">
              <a:buNone/>
              <a:defRPr sz="10499"/>
            </a:lvl7pPr>
            <a:lvl8pPr marL="16799860" indent="0">
              <a:buNone/>
              <a:defRPr sz="10499"/>
            </a:lvl8pPr>
            <a:lvl9pPr marL="19199840" indent="0">
              <a:buNone/>
              <a:defRPr sz="104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562" y="10799923"/>
            <a:ext cx="16255296" cy="20008190"/>
          </a:xfrm>
        </p:spPr>
        <p:txBody>
          <a:bodyPr/>
          <a:lstStyle>
            <a:lvl1pPr marL="0" indent="0">
              <a:buNone/>
              <a:defRPr sz="8399"/>
            </a:lvl1pPr>
            <a:lvl2pPr marL="2399980" indent="0">
              <a:buNone/>
              <a:defRPr sz="7349"/>
            </a:lvl2pPr>
            <a:lvl3pPr marL="4799960" indent="0">
              <a:buNone/>
              <a:defRPr sz="6299"/>
            </a:lvl3pPr>
            <a:lvl4pPr marL="7199940" indent="0">
              <a:buNone/>
              <a:defRPr sz="5249"/>
            </a:lvl4pPr>
            <a:lvl5pPr marL="9599920" indent="0">
              <a:buNone/>
              <a:defRPr sz="5249"/>
            </a:lvl5pPr>
            <a:lvl6pPr marL="11999900" indent="0">
              <a:buNone/>
              <a:defRPr sz="5249"/>
            </a:lvl6pPr>
            <a:lvl7pPr marL="14399880" indent="0">
              <a:buNone/>
              <a:defRPr sz="5249"/>
            </a:lvl7pPr>
            <a:lvl8pPr marL="16799860" indent="0">
              <a:buNone/>
              <a:defRPr sz="5249"/>
            </a:lvl8pPr>
            <a:lvl9pPr marL="19199840" indent="0">
              <a:buNone/>
              <a:defRPr sz="52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8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4998" y="1916662"/>
            <a:ext cx="43469957" cy="6958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4998" y="9583266"/>
            <a:ext cx="43469957" cy="22841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64997" y="33366432"/>
            <a:ext cx="11339989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2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BAA0F-534B-4B08-927A-B9DF80688266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694985" y="33366432"/>
            <a:ext cx="17009982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2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594967" y="33366432"/>
            <a:ext cx="11339989" cy="1916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2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AC5A8-9944-49D5-B817-5A1A9C5E5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2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799960" rtl="0" eaLnBrk="1" latinLnBrk="0" hangingPunct="1">
        <a:lnSpc>
          <a:spcPct val="90000"/>
        </a:lnSpc>
        <a:spcBef>
          <a:spcPct val="0"/>
        </a:spcBef>
        <a:buNone/>
        <a:defRPr sz="230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99990" indent="-1199990" algn="l" defTabSz="4799960" rtl="0" eaLnBrk="1" latinLnBrk="0" hangingPunct="1">
        <a:lnSpc>
          <a:spcPct val="90000"/>
        </a:lnSpc>
        <a:spcBef>
          <a:spcPts val="5249"/>
        </a:spcBef>
        <a:buFont typeface="Arial" panose="020B0604020202020204" pitchFamily="34" charset="0"/>
        <a:buChar char="•"/>
        <a:defRPr sz="14698" kern="1200">
          <a:solidFill>
            <a:schemeClr val="tx1"/>
          </a:solidFill>
          <a:latin typeface="+mn-lt"/>
          <a:ea typeface="+mn-ea"/>
          <a:cs typeface="+mn-cs"/>
        </a:defRPr>
      </a:lvl1pPr>
      <a:lvl2pPr marL="359997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12598" kern="1200">
          <a:solidFill>
            <a:schemeClr val="tx1"/>
          </a:solidFill>
          <a:latin typeface="+mn-lt"/>
          <a:ea typeface="+mn-ea"/>
          <a:cs typeface="+mn-cs"/>
        </a:defRPr>
      </a:lvl2pPr>
      <a:lvl3pPr marL="599995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10499" kern="1200">
          <a:solidFill>
            <a:schemeClr val="tx1"/>
          </a:solidFill>
          <a:latin typeface="+mn-lt"/>
          <a:ea typeface="+mn-ea"/>
          <a:cs typeface="+mn-cs"/>
        </a:defRPr>
      </a:lvl3pPr>
      <a:lvl4pPr marL="839993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4pPr>
      <a:lvl5pPr marL="1079991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5pPr>
      <a:lvl6pPr marL="1319989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6pPr>
      <a:lvl7pPr marL="1559987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7pPr>
      <a:lvl8pPr marL="1799985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8pPr>
      <a:lvl9pPr marL="20399830" indent="-1199990" algn="l" defTabSz="4799960" rtl="0" eaLnBrk="1" latinLnBrk="0" hangingPunct="1">
        <a:lnSpc>
          <a:spcPct val="90000"/>
        </a:lnSpc>
        <a:spcBef>
          <a:spcPts val="2625"/>
        </a:spcBef>
        <a:buFont typeface="Arial" panose="020B0604020202020204" pitchFamily="34" charset="0"/>
        <a:buChar char="•"/>
        <a:defRPr sz="94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1pPr>
      <a:lvl2pPr marL="239998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2pPr>
      <a:lvl3pPr marL="479996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3pPr>
      <a:lvl4pPr marL="719994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4pPr>
      <a:lvl5pPr marL="959992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5pPr>
      <a:lvl6pPr marL="1199990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6pPr>
      <a:lvl7pPr marL="1439988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7pPr>
      <a:lvl8pPr marL="1679986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8pPr>
      <a:lvl9pPr marL="19199840" algn="l" defTabSz="4799960" rtl="0" eaLnBrk="1" latinLnBrk="0" hangingPunct="1">
        <a:defRPr sz="94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1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7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Box 499">
            <a:extLst>
              <a:ext uri="{FF2B5EF4-FFF2-40B4-BE49-F238E27FC236}">
                <a16:creationId xmlns:a16="http://schemas.microsoft.com/office/drawing/2014/main" id="{90BBCA66-A2DA-4E56-B3B4-CBAA7B89573E}"/>
              </a:ext>
            </a:extLst>
          </p:cNvPr>
          <p:cNvSpPr txBox="1"/>
          <p:nvPr/>
        </p:nvSpPr>
        <p:spPr>
          <a:xfrm>
            <a:off x="6225356" y="2896994"/>
            <a:ext cx="3944007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80038">
              <a:defRPr/>
            </a:pPr>
            <a:r>
              <a:rPr lang="th-TH" sz="152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ea typeface="Cambria" panose="02040503050406030204" pitchFamily="18" charset="0"/>
                <a:cs typeface="TH Sarabun New" panose="020B0500040200020003" pitchFamily="34" charset="-34"/>
              </a:rPr>
              <a:t>คณะกรรมการสำนักงานสีเขียว คณะผลิตกรรมการเกษตร</a:t>
            </a:r>
            <a:endParaRPr lang="en-US" sz="15200" b="1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ea typeface="Cambria" panose="02040503050406030204" pitchFamily="18" charset="0"/>
              <a:cs typeface="TH Sarabun New" panose="020B0500040200020003" pitchFamily="34" charset="-34"/>
            </a:endParaRPr>
          </a:p>
        </p:txBody>
      </p:sp>
      <p:grpSp>
        <p:nvGrpSpPr>
          <p:cNvPr id="111" name="Group 1">
            <a:extLst>
              <a:ext uri="{FF2B5EF4-FFF2-40B4-BE49-F238E27FC236}">
                <a16:creationId xmlns:a16="http://schemas.microsoft.com/office/drawing/2014/main" id="{80AA626D-2413-47B0-9176-1E45E1E02091}"/>
              </a:ext>
            </a:extLst>
          </p:cNvPr>
          <p:cNvGrpSpPr/>
          <p:nvPr/>
        </p:nvGrpSpPr>
        <p:grpSpPr>
          <a:xfrm>
            <a:off x="19840836" y="5864834"/>
            <a:ext cx="10377876" cy="116178"/>
            <a:chOff x="10866255" y="8448874"/>
            <a:chExt cx="2738812" cy="73150"/>
          </a:xfrm>
        </p:grpSpPr>
        <p:sp>
          <p:nvSpPr>
            <p:cNvPr id="112" name="Rectangle 11">
              <a:extLst>
                <a:ext uri="{FF2B5EF4-FFF2-40B4-BE49-F238E27FC236}">
                  <a16:creationId xmlns:a16="http://schemas.microsoft.com/office/drawing/2014/main" id="{EF74EEE3-E98E-482A-B626-3ABDA431B170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5F7102AC-A86D-46EA-AB85-C64B5CEAF9A9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3">
              <a:extLst>
                <a:ext uri="{FF2B5EF4-FFF2-40B4-BE49-F238E27FC236}">
                  <a16:creationId xmlns:a16="http://schemas.microsoft.com/office/drawing/2014/main" id="{C9D31ECA-16CD-4210-9981-811071102A73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Rectangle 14">
              <a:extLst>
                <a:ext uri="{FF2B5EF4-FFF2-40B4-BE49-F238E27FC236}">
                  <a16:creationId xmlns:a16="http://schemas.microsoft.com/office/drawing/2014/main" id="{E1006117-E0FB-448D-8B11-BC266D3A88FB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BF9F623F-BDF1-4807-AF03-DEF273C9A550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ectangle 16">
              <a:extLst>
                <a:ext uri="{FF2B5EF4-FFF2-40B4-BE49-F238E27FC236}">
                  <a16:creationId xmlns:a16="http://schemas.microsoft.com/office/drawing/2014/main" id="{AC8A74AE-8C20-4CEA-8583-5A4D9846B5E5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17785844-CDAA-4797-9618-E31B21BBD852}"/>
              </a:ext>
            </a:extLst>
          </p:cNvPr>
          <p:cNvGrpSpPr/>
          <p:nvPr/>
        </p:nvGrpSpPr>
        <p:grpSpPr>
          <a:xfrm>
            <a:off x="592052" y="6777194"/>
            <a:ext cx="7478143" cy="16674353"/>
            <a:chOff x="502746" y="1622189"/>
            <a:chExt cx="1904278" cy="4053729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AF67CCA9-A839-4B95-821C-C42B499C6A86}"/>
                </a:ext>
              </a:extLst>
            </p:cNvPr>
            <p:cNvGrpSpPr/>
            <p:nvPr/>
          </p:nvGrpSpPr>
          <p:grpSpPr>
            <a:xfrm>
              <a:off x="502746" y="1622189"/>
              <a:ext cx="1904278" cy="4053729"/>
              <a:chOff x="2519804" y="2106726"/>
              <a:chExt cx="1348184" cy="2869945"/>
            </a:xfrm>
          </p:grpSpPr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E86FC0B-7E8A-4C75-940F-7556792D4028}"/>
                  </a:ext>
                </a:extLst>
              </p:cNvPr>
              <p:cNvSpPr/>
              <p:nvPr/>
            </p:nvSpPr>
            <p:spPr>
              <a:xfrm>
                <a:off x="2519804" y="3420231"/>
                <a:ext cx="1348184" cy="1556440"/>
              </a:xfrm>
              <a:custGeom>
                <a:avLst/>
                <a:gdLst>
                  <a:gd name="connsiteX0" fmla="*/ 1353446 w 1348184"/>
                  <a:gd name="connsiteY0" fmla="*/ 1172153 h 1556440"/>
                  <a:gd name="connsiteX1" fmla="*/ 1353446 w 1348184"/>
                  <a:gd name="connsiteY1" fmla="*/ 390754 h 1556440"/>
                  <a:gd name="connsiteX2" fmla="*/ 676723 w 1348184"/>
                  <a:gd name="connsiteY2" fmla="*/ 0 h 1556440"/>
                  <a:gd name="connsiteX3" fmla="*/ 0 w 1348184"/>
                  <a:gd name="connsiteY3" fmla="*/ 390754 h 1556440"/>
                  <a:gd name="connsiteX4" fmla="*/ 0 w 1348184"/>
                  <a:gd name="connsiteY4" fmla="*/ 1172153 h 1556440"/>
                  <a:gd name="connsiteX5" fmla="*/ 676723 w 1348184"/>
                  <a:gd name="connsiteY5" fmla="*/ 1562798 h 1556440"/>
                  <a:gd name="connsiteX6" fmla="*/ 1353446 w 1348184"/>
                  <a:gd name="connsiteY6" fmla="*/ 1172153 h 1556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8184" h="1556440">
                    <a:moveTo>
                      <a:pt x="1353446" y="1172153"/>
                    </a:moveTo>
                    <a:lnTo>
                      <a:pt x="1353446" y="390754"/>
                    </a:lnTo>
                    <a:lnTo>
                      <a:pt x="676723" y="0"/>
                    </a:lnTo>
                    <a:lnTo>
                      <a:pt x="0" y="390754"/>
                    </a:lnTo>
                    <a:lnTo>
                      <a:pt x="0" y="1172153"/>
                    </a:lnTo>
                    <a:lnTo>
                      <a:pt x="676723" y="1562798"/>
                    </a:lnTo>
                    <a:lnTo>
                      <a:pt x="1353446" y="1172153"/>
                    </a:lnTo>
                    <a:close/>
                  </a:path>
                </a:pathLst>
              </a:custGeom>
              <a:solidFill>
                <a:schemeClr val="accent1"/>
              </a:solidFill>
              <a:ln w="10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A87097AA-2F27-4AB2-ACA9-C87DC567D2B0}"/>
                  </a:ext>
                </a:extLst>
              </p:cNvPr>
              <p:cNvSpPr/>
              <p:nvPr/>
            </p:nvSpPr>
            <p:spPr>
              <a:xfrm>
                <a:off x="2590282" y="2636750"/>
                <a:ext cx="1205693" cy="2236013"/>
              </a:xfrm>
              <a:custGeom>
                <a:avLst/>
                <a:gdLst>
                  <a:gd name="connsiteX0" fmla="*/ 1212489 w 1205693"/>
                  <a:gd name="connsiteY0" fmla="*/ 0 h 2236012"/>
                  <a:gd name="connsiteX1" fmla="*/ 0 w 1205693"/>
                  <a:gd name="connsiteY1" fmla="*/ 0 h 2236012"/>
                  <a:gd name="connsiteX2" fmla="*/ 0 w 1205693"/>
                  <a:gd name="connsiteY2" fmla="*/ 1196596 h 2236012"/>
                  <a:gd name="connsiteX3" fmla="*/ 0 w 1205693"/>
                  <a:gd name="connsiteY3" fmla="*/ 1770616 h 2236012"/>
                  <a:gd name="connsiteX4" fmla="*/ 0 w 1205693"/>
                  <a:gd name="connsiteY4" fmla="*/ 1896556 h 2236012"/>
                  <a:gd name="connsiteX5" fmla="*/ 606245 w 1205693"/>
                  <a:gd name="connsiteY5" fmla="*/ 2246535 h 2236012"/>
                  <a:gd name="connsiteX6" fmla="*/ 1212489 w 1205693"/>
                  <a:gd name="connsiteY6" fmla="*/ 1896556 h 2236012"/>
                  <a:gd name="connsiteX7" fmla="*/ 1212489 w 1205693"/>
                  <a:gd name="connsiteY7" fmla="*/ 1770616 h 2236012"/>
                  <a:gd name="connsiteX8" fmla="*/ 1212489 w 1205693"/>
                  <a:gd name="connsiteY8" fmla="*/ 1770616 h 2236012"/>
                  <a:gd name="connsiteX9" fmla="*/ 1212489 w 1205693"/>
                  <a:gd name="connsiteY9" fmla="*/ 0 h 223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5693" h="2236012">
                    <a:moveTo>
                      <a:pt x="1212489" y="0"/>
                    </a:moveTo>
                    <a:lnTo>
                      <a:pt x="0" y="0"/>
                    </a:lnTo>
                    <a:lnTo>
                      <a:pt x="0" y="1196596"/>
                    </a:lnTo>
                    <a:lnTo>
                      <a:pt x="0" y="1770616"/>
                    </a:lnTo>
                    <a:lnTo>
                      <a:pt x="0" y="1896556"/>
                    </a:lnTo>
                    <a:lnTo>
                      <a:pt x="606245" y="2246535"/>
                    </a:lnTo>
                    <a:lnTo>
                      <a:pt x="1212489" y="1896556"/>
                    </a:lnTo>
                    <a:lnTo>
                      <a:pt x="1212489" y="1770616"/>
                    </a:lnTo>
                    <a:lnTo>
                      <a:pt x="1212489" y="1770616"/>
                    </a:lnTo>
                    <a:lnTo>
                      <a:pt x="12124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960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9D6BCD3-1DC2-4FCC-AF75-59FF32CFC164}"/>
                  </a:ext>
                </a:extLst>
              </p:cNvPr>
              <p:cNvSpPr/>
              <p:nvPr/>
            </p:nvSpPr>
            <p:spPr>
              <a:xfrm>
                <a:off x="2758131" y="2106726"/>
                <a:ext cx="865907" cy="785688"/>
              </a:xfrm>
              <a:custGeom>
                <a:avLst/>
                <a:gdLst>
                  <a:gd name="connsiteX0" fmla="*/ 484508 w 865906"/>
                  <a:gd name="connsiteY0" fmla="*/ 46088 h 865906"/>
                  <a:gd name="connsiteX1" fmla="*/ 830751 w 865906"/>
                  <a:gd name="connsiteY1" fmla="*/ 484508 h 865906"/>
                  <a:gd name="connsiteX2" fmla="*/ 392331 w 865906"/>
                  <a:gd name="connsiteY2" fmla="*/ 830751 h 865906"/>
                  <a:gd name="connsiteX3" fmla="*/ 46089 w 865906"/>
                  <a:gd name="connsiteY3" fmla="*/ 392331 h 865906"/>
                  <a:gd name="connsiteX4" fmla="*/ 484508 w 865906"/>
                  <a:gd name="connsiteY4" fmla="*/ 46088 h 86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906" h="865906">
                    <a:moveTo>
                      <a:pt x="484508" y="46088"/>
                    </a:moveTo>
                    <a:cubicBezTo>
                      <a:pt x="701187" y="71542"/>
                      <a:pt x="856205" y="267830"/>
                      <a:pt x="830751" y="484508"/>
                    </a:cubicBezTo>
                    <a:cubicBezTo>
                      <a:pt x="805297" y="701187"/>
                      <a:pt x="609010" y="856205"/>
                      <a:pt x="392331" y="830751"/>
                    </a:cubicBezTo>
                    <a:cubicBezTo>
                      <a:pt x="175653" y="805297"/>
                      <a:pt x="20635" y="609010"/>
                      <a:pt x="46089" y="392331"/>
                    </a:cubicBezTo>
                    <a:cubicBezTo>
                      <a:pt x="71542" y="175653"/>
                      <a:pt x="267830" y="20635"/>
                      <a:pt x="484508" y="460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960" cap="flat">
                <a:noFill/>
                <a:prstDash val="solid"/>
                <a:miter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id="{873D9603-3B22-4A5B-B2D5-0D531CF85BEE}"/>
                </a:ext>
              </a:extLst>
            </p:cNvPr>
            <p:cNvSpPr txBox="1"/>
            <p:nvPr/>
          </p:nvSpPr>
          <p:spPr>
            <a:xfrm>
              <a:off x="643345" y="2878555"/>
              <a:ext cx="1615137" cy="1219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80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กำหนดนโยบาย </a:t>
              </a:r>
            </a:p>
            <a:p>
              <a:pPr algn="ctr" defTabSz="3780038">
                <a:defRPr/>
              </a:pPr>
              <a:r>
                <a:rPr lang="th-TH" sz="80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การวางแผนการดำเนินงานและปรับปรุงอย่างต่อเนื่อง</a:t>
              </a:r>
              <a:endParaRPr lang="en-US" sz="80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9BE1DF5-161D-4D68-8516-A115CEB756FD}"/>
                </a:ext>
              </a:extLst>
            </p:cNvPr>
            <p:cNvSpPr txBox="1"/>
            <p:nvPr/>
          </p:nvSpPr>
          <p:spPr>
            <a:xfrm>
              <a:off x="1044418" y="1853482"/>
              <a:ext cx="818766" cy="617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15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1</a:t>
              </a:r>
              <a:endParaRPr lang="en-US" sz="1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7E758A58-17B1-487A-A45E-4F748BB889DE}"/>
              </a:ext>
            </a:extLst>
          </p:cNvPr>
          <p:cNvGrpSpPr/>
          <p:nvPr/>
        </p:nvGrpSpPr>
        <p:grpSpPr>
          <a:xfrm>
            <a:off x="8875394" y="6777194"/>
            <a:ext cx="7478143" cy="16674353"/>
            <a:chOff x="502746" y="1622189"/>
            <a:chExt cx="1904278" cy="4053729"/>
          </a:xfrm>
        </p:grpSpPr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C4EB73DE-32F0-41E8-93B7-F07B1FF85EEA}"/>
                </a:ext>
              </a:extLst>
            </p:cNvPr>
            <p:cNvGrpSpPr/>
            <p:nvPr/>
          </p:nvGrpSpPr>
          <p:grpSpPr>
            <a:xfrm>
              <a:off x="502746" y="1622189"/>
              <a:ext cx="1904278" cy="4053729"/>
              <a:chOff x="2519804" y="2106726"/>
              <a:chExt cx="1348184" cy="2869945"/>
            </a:xfrm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3EC9FFBE-FA95-4C50-8E11-8F41320180F8}"/>
                  </a:ext>
                </a:extLst>
              </p:cNvPr>
              <p:cNvSpPr/>
              <p:nvPr/>
            </p:nvSpPr>
            <p:spPr>
              <a:xfrm>
                <a:off x="2519804" y="3420231"/>
                <a:ext cx="1348184" cy="1556440"/>
              </a:xfrm>
              <a:custGeom>
                <a:avLst/>
                <a:gdLst>
                  <a:gd name="connsiteX0" fmla="*/ 1353446 w 1348184"/>
                  <a:gd name="connsiteY0" fmla="*/ 1172153 h 1556440"/>
                  <a:gd name="connsiteX1" fmla="*/ 1353446 w 1348184"/>
                  <a:gd name="connsiteY1" fmla="*/ 390754 h 1556440"/>
                  <a:gd name="connsiteX2" fmla="*/ 676723 w 1348184"/>
                  <a:gd name="connsiteY2" fmla="*/ 0 h 1556440"/>
                  <a:gd name="connsiteX3" fmla="*/ 0 w 1348184"/>
                  <a:gd name="connsiteY3" fmla="*/ 390754 h 1556440"/>
                  <a:gd name="connsiteX4" fmla="*/ 0 w 1348184"/>
                  <a:gd name="connsiteY4" fmla="*/ 1172153 h 1556440"/>
                  <a:gd name="connsiteX5" fmla="*/ 676723 w 1348184"/>
                  <a:gd name="connsiteY5" fmla="*/ 1562798 h 1556440"/>
                  <a:gd name="connsiteX6" fmla="*/ 1353446 w 1348184"/>
                  <a:gd name="connsiteY6" fmla="*/ 1172153 h 1556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8184" h="1556440">
                    <a:moveTo>
                      <a:pt x="1353446" y="1172153"/>
                    </a:moveTo>
                    <a:lnTo>
                      <a:pt x="1353446" y="390754"/>
                    </a:lnTo>
                    <a:lnTo>
                      <a:pt x="676723" y="0"/>
                    </a:lnTo>
                    <a:lnTo>
                      <a:pt x="0" y="390754"/>
                    </a:lnTo>
                    <a:lnTo>
                      <a:pt x="0" y="1172153"/>
                    </a:lnTo>
                    <a:lnTo>
                      <a:pt x="676723" y="1562798"/>
                    </a:lnTo>
                    <a:lnTo>
                      <a:pt x="1353446" y="1172153"/>
                    </a:lnTo>
                    <a:close/>
                  </a:path>
                </a:pathLst>
              </a:custGeom>
              <a:solidFill>
                <a:schemeClr val="accent2"/>
              </a:solidFill>
              <a:ln w="10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34A9943-A66A-48C7-AA22-52C7704F4051}"/>
                  </a:ext>
                </a:extLst>
              </p:cNvPr>
              <p:cNvSpPr/>
              <p:nvPr/>
            </p:nvSpPr>
            <p:spPr>
              <a:xfrm>
                <a:off x="2590282" y="2636750"/>
                <a:ext cx="1205693" cy="2236013"/>
              </a:xfrm>
              <a:custGeom>
                <a:avLst/>
                <a:gdLst>
                  <a:gd name="connsiteX0" fmla="*/ 1212489 w 1205693"/>
                  <a:gd name="connsiteY0" fmla="*/ 0 h 2236012"/>
                  <a:gd name="connsiteX1" fmla="*/ 0 w 1205693"/>
                  <a:gd name="connsiteY1" fmla="*/ 0 h 2236012"/>
                  <a:gd name="connsiteX2" fmla="*/ 0 w 1205693"/>
                  <a:gd name="connsiteY2" fmla="*/ 1196596 h 2236012"/>
                  <a:gd name="connsiteX3" fmla="*/ 0 w 1205693"/>
                  <a:gd name="connsiteY3" fmla="*/ 1770616 h 2236012"/>
                  <a:gd name="connsiteX4" fmla="*/ 0 w 1205693"/>
                  <a:gd name="connsiteY4" fmla="*/ 1896556 h 2236012"/>
                  <a:gd name="connsiteX5" fmla="*/ 606245 w 1205693"/>
                  <a:gd name="connsiteY5" fmla="*/ 2246535 h 2236012"/>
                  <a:gd name="connsiteX6" fmla="*/ 1212489 w 1205693"/>
                  <a:gd name="connsiteY6" fmla="*/ 1896556 h 2236012"/>
                  <a:gd name="connsiteX7" fmla="*/ 1212489 w 1205693"/>
                  <a:gd name="connsiteY7" fmla="*/ 1770616 h 2236012"/>
                  <a:gd name="connsiteX8" fmla="*/ 1212489 w 1205693"/>
                  <a:gd name="connsiteY8" fmla="*/ 1770616 h 2236012"/>
                  <a:gd name="connsiteX9" fmla="*/ 1212489 w 1205693"/>
                  <a:gd name="connsiteY9" fmla="*/ 0 h 223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5693" h="2236012">
                    <a:moveTo>
                      <a:pt x="1212489" y="0"/>
                    </a:moveTo>
                    <a:lnTo>
                      <a:pt x="0" y="0"/>
                    </a:lnTo>
                    <a:lnTo>
                      <a:pt x="0" y="1196596"/>
                    </a:lnTo>
                    <a:lnTo>
                      <a:pt x="0" y="1770616"/>
                    </a:lnTo>
                    <a:lnTo>
                      <a:pt x="0" y="1896556"/>
                    </a:lnTo>
                    <a:lnTo>
                      <a:pt x="606245" y="2246535"/>
                    </a:lnTo>
                    <a:lnTo>
                      <a:pt x="1212489" y="1896556"/>
                    </a:lnTo>
                    <a:lnTo>
                      <a:pt x="1212489" y="1770616"/>
                    </a:lnTo>
                    <a:lnTo>
                      <a:pt x="1212489" y="1770616"/>
                    </a:lnTo>
                    <a:lnTo>
                      <a:pt x="12124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960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6B5D2990-F046-49C8-922C-F6696CE8FA33}"/>
                  </a:ext>
                </a:extLst>
              </p:cNvPr>
              <p:cNvSpPr/>
              <p:nvPr/>
            </p:nvSpPr>
            <p:spPr>
              <a:xfrm>
                <a:off x="2758131" y="2106726"/>
                <a:ext cx="865907" cy="801342"/>
              </a:xfrm>
              <a:custGeom>
                <a:avLst/>
                <a:gdLst>
                  <a:gd name="connsiteX0" fmla="*/ 484508 w 865906"/>
                  <a:gd name="connsiteY0" fmla="*/ 46088 h 865906"/>
                  <a:gd name="connsiteX1" fmla="*/ 830751 w 865906"/>
                  <a:gd name="connsiteY1" fmla="*/ 484508 h 865906"/>
                  <a:gd name="connsiteX2" fmla="*/ 392331 w 865906"/>
                  <a:gd name="connsiteY2" fmla="*/ 830751 h 865906"/>
                  <a:gd name="connsiteX3" fmla="*/ 46089 w 865906"/>
                  <a:gd name="connsiteY3" fmla="*/ 392331 h 865906"/>
                  <a:gd name="connsiteX4" fmla="*/ 484508 w 865906"/>
                  <a:gd name="connsiteY4" fmla="*/ 46088 h 86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906" h="865906">
                    <a:moveTo>
                      <a:pt x="484508" y="46088"/>
                    </a:moveTo>
                    <a:cubicBezTo>
                      <a:pt x="701187" y="71542"/>
                      <a:pt x="856205" y="267830"/>
                      <a:pt x="830751" y="484508"/>
                    </a:cubicBezTo>
                    <a:cubicBezTo>
                      <a:pt x="805297" y="701187"/>
                      <a:pt x="609010" y="856205"/>
                      <a:pt x="392331" y="830751"/>
                    </a:cubicBezTo>
                    <a:cubicBezTo>
                      <a:pt x="175653" y="805297"/>
                      <a:pt x="20635" y="609010"/>
                      <a:pt x="46089" y="392331"/>
                    </a:cubicBezTo>
                    <a:cubicBezTo>
                      <a:pt x="71542" y="175653"/>
                      <a:pt x="267830" y="20635"/>
                      <a:pt x="484508" y="46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0960" cap="flat">
                <a:noFill/>
                <a:prstDash val="solid"/>
                <a:miter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A8299173-B4F2-48E3-8BBB-73E53AC343B9}"/>
                </a:ext>
              </a:extLst>
            </p:cNvPr>
            <p:cNvSpPr txBox="1"/>
            <p:nvPr/>
          </p:nvSpPr>
          <p:spPr>
            <a:xfrm>
              <a:off x="654241" y="2909591"/>
              <a:ext cx="1615137" cy="62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80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การสื่อสาร</a:t>
              </a:r>
            </a:p>
            <a:p>
              <a:pPr algn="ctr" defTabSz="3780038">
                <a:defRPr/>
              </a:pPr>
              <a:r>
                <a:rPr lang="th-TH" sz="80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และสร้างจิตสำนึก</a:t>
              </a:r>
              <a:endParaRPr lang="en-US" sz="80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1F197DBD-60CC-447C-BF0B-0D3A83F63849}"/>
                </a:ext>
              </a:extLst>
            </p:cNvPr>
            <p:cNvSpPr txBox="1"/>
            <p:nvPr/>
          </p:nvSpPr>
          <p:spPr>
            <a:xfrm>
              <a:off x="1082234" y="1875593"/>
              <a:ext cx="818766" cy="617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15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2</a:t>
              </a:r>
              <a:endParaRPr lang="en-US" sz="1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7785844-CDAA-4797-9618-E31B21BBD852}"/>
              </a:ext>
            </a:extLst>
          </p:cNvPr>
          <p:cNvGrpSpPr/>
          <p:nvPr/>
        </p:nvGrpSpPr>
        <p:grpSpPr>
          <a:xfrm>
            <a:off x="17130351" y="6777194"/>
            <a:ext cx="7478143" cy="16674353"/>
            <a:chOff x="502746" y="1622189"/>
            <a:chExt cx="1904278" cy="4053729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AF67CCA9-A839-4B95-821C-C42B499C6A86}"/>
                </a:ext>
              </a:extLst>
            </p:cNvPr>
            <p:cNvGrpSpPr/>
            <p:nvPr/>
          </p:nvGrpSpPr>
          <p:grpSpPr>
            <a:xfrm>
              <a:off x="502746" y="1622189"/>
              <a:ext cx="1904278" cy="4053729"/>
              <a:chOff x="2519804" y="2106726"/>
              <a:chExt cx="1348184" cy="2869945"/>
            </a:xfrm>
          </p:grpSpPr>
          <p:sp>
            <p:nvSpPr>
              <p:cNvPr id="90" name="Freeform: Shape 233">
                <a:extLst>
                  <a:ext uri="{FF2B5EF4-FFF2-40B4-BE49-F238E27FC236}">
                    <a16:creationId xmlns:a16="http://schemas.microsoft.com/office/drawing/2014/main" id="{FE86FC0B-7E8A-4C75-940F-7556792D4028}"/>
                  </a:ext>
                </a:extLst>
              </p:cNvPr>
              <p:cNvSpPr/>
              <p:nvPr/>
            </p:nvSpPr>
            <p:spPr>
              <a:xfrm>
                <a:off x="2519804" y="3420231"/>
                <a:ext cx="1348184" cy="1556440"/>
              </a:xfrm>
              <a:custGeom>
                <a:avLst/>
                <a:gdLst>
                  <a:gd name="connsiteX0" fmla="*/ 1353446 w 1348184"/>
                  <a:gd name="connsiteY0" fmla="*/ 1172153 h 1556440"/>
                  <a:gd name="connsiteX1" fmla="*/ 1353446 w 1348184"/>
                  <a:gd name="connsiteY1" fmla="*/ 390754 h 1556440"/>
                  <a:gd name="connsiteX2" fmla="*/ 676723 w 1348184"/>
                  <a:gd name="connsiteY2" fmla="*/ 0 h 1556440"/>
                  <a:gd name="connsiteX3" fmla="*/ 0 w 1348184"/>
                  <a:gd name="connsiteY3" fmla="*/ 390754 h 1556440"/>
                  <a:gd name="connsiteX4" fmla="*/ 0 w 1348184"/>
                  <a:gd name="connsiteY4" fmla="*/ 1172153 h 1556440"/>
                  <a:gd name="connsiteX5" fmla="*/ 676723 w 1348184"/>
                  <a:gd name="connsiteY5" fmla="*/ 1562798 h 1556440"/>
                  <a:gd name="connsiteX6" fmla="*/ 1353446 w 1348184"/>
                  <a:gd name="connsiteY6" fmla="*/ 1172153 h 1556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8184" h="1556440">
                    <a:moveTo>
                      <a:pt x="1353446" y="1172153"/>
                    </a:moveTo>
                    <a:lnTo>
                      <a:pt x="1353446" y="390754"/>
                    </a:lnTo>
                    <a:lnTo>
                      <a:pt x="676723" y="0"/>
                    </a:lnTo>
                    <a:lnTo>
                      <a:pt x="0" y="390754"/>
                    </a:lnTo>
                    <a:lnTo>
                      <a:pt x="0" y="1172153"/>
                    </a:lnTo>
                    <a:lnTo>
                      <a:pt x="676723" y="1562798"/>
                    </a:lnTo>
                    <a:lnTo>
                      <a:pt x="1353446" y="1172153"/>
                    </a:lnTo>
                    <a:close/>
                  </a:path>
                </a:pathLst>
              </a:custGeom>
              <a:solidFill>
                <a:schemeClr val="accent1"/>
              </a:solidFill>
              <a:ln w="10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1" name="Freeform: Shape 234">
                <a:extLst>
                  <a:ext uri="{FF2B5EF4-FFF2-40B4-BE49-F238E27FC236}">
                    <a16:creationId xmlns:a16="http://schemas.microsoft.com/office/drawing/2014/main" id="{A87097AA-2F27-4AB2-ACA9-C87DC567D2B0}"/>
                  </a:ext>
                </a:extLst>
              </p:cNvPr>
              <p:cNvSpPr/>
              <p:nvPr/>
            </p:nvSpPr>
            <p:spPr>
              <a:xfrm>
                <a:off x="2590282" y="2636750"/>
                <a:ext cx="1205693" cy="2236013"/>
              </a:xfrm>
              <a:custGeom>
                <a:avLst/>
                <a:gdLst>
                  <a:gd name="connsiteX0" fmla="*/ 1212489 w 1205693"/>
                  <a:gd name="connsiteY0" fmla="*/ 0 h 2236012"/>
                  <a:gd name="connsiteX1" fmla="*/ 0 w 1205693"/>
                  <a:gd name="connsiteY1" fmla="*/ 0 h 2236012"/>
                  <a:gd name="connsiteX2" fmla="*/ 0 w 1205693"/>
                  <a:gd name="connsiteY2" fmla="*/ 1196596 h 2236012"/>
                  <a:gd name="connsiteX3" fmla="*/ 0 w 1205693"/>
                  <a:gd name="connsiteY3" fmla="*/ 1770616 h 2236012"/>
                  <a:gd name="connsiteX4" fmla="*/ 0 w 1205693"/>
                  <a:gd name="connsiteY4" fmla="*/ 1896556 h 2236012"/>
                  <a:gd name="connsiteX5" fmla="*/ 606245 w 1205693"/>
                  <a:gd name="connsiteY5" fmla="*/ 2246535 h 2236012"/>
                  <a:gd name="connsiteX6" fmla="*/ 1212489 w 1205693"/>
                  <a:gd name="connsiteY6" fmla="*/ 1896556 h 2236012"/>
                  <a:gd name="connsiteX7" fmla="*/ 1212489 w 1205693"/>
                  <a:gd name="connsiteY7" fmla="*/ 1770616 h 2236012"/>
                  <a:gd name="connsiteX8" fmla="*/ 1212489 w 1205693"/>
                  <a:gd name="connsiteY8" fmla="*/ 1770616 h 2236012"/>
                  <a:gd name="connsiteX9" fmla="*/ 1212489 w 1205693"/>
                  <a:gd name="connsiteY9" fmla="*/ 0 h 223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5693" h="2236012">
                    <a:moveTo>
                      <a:pt x="1212489" y="0"/>
                    </a:moveTo>
                    <a:lnTo>
                      <a:pt x="0" y="0"/>
                    </a:lnTo>
                    <a:lnTo>
                      <a:pt x="0" y="1196596"/>
                    </a:lnTo>
                    <a:lnTo>
                      <a:pt x="0" y="1770616"/>
                    </a:lnTo>
                    <a:lnTo>
                      <a:pt x="0" y="1896556"/>
                    </a:lnTo>
                    <a:lnTo>
                      <a:pt x="606245" y="2246535"/>
                    </a:lnTo>
                    <a:lnTo>
                      <a:pt x="1212489" y="1896556"/>
                    </a:lnTo>
                    <a:lnTo>
                      <a:pt x="1212489" y="1770616"/>
                    </a:lnTo>
                    <a:lnTo>
                      <a:pt x="1212489" y="1770616"/>
                    </a:lnTo>
                    <a:lnTo>
                      <a:pt x="12124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960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2" name="Freeform: Shape 235">
                <a:extLst>
                  <a:ext uri="{FF2B5EF4-FFF2-40B4-BE49-F238E27FC236}">
                    <a16:creationId xmlns:a16="http://schemas.microsoft.com/office/drawing/2014/main" id="{89D6BCD3-1DC2-4FCC-AF75-59FF32CFC164}"/>
                  </a:ext>
                </a:extLst>
              </p:cNvPr>
              <p:cNvSpPr/>
              <p:nvPr/>
            </p:nvSpPr>
            <p:spPr>
              <a:xfrm>
                <a:off x="2758131" y="2106726"/>
                <a:ext cx="865907" cy="785688"/>
              </a:xfrm>
              <a:custGeom>
                <a:avLst/>
                <a:gdLst>
                  <a:gd name="connsiteX0" fmla="*/ 484508 w 865906"/>
                  <a:gd name="connsiteY0" fmla="*/ 46088 h 865906"/>
                  <a:gd name="connsiteX1" fmla="*/ 830751 w 865906"/>
                  <a:gd name="connsiteY1" fmla="*/ 484508 h 865906"/>
                  <a:gd name="connsiteX2" fmla="*/ 392331 w 865906"/>
                  <a:gd name="connsiteY2" fmla="*/ 830751 h 865906"/>
                  <a:gd name="connsiteX3" fmla="*/ 46089 w 865906"/>
                  <a:gd name="connsiteY3" fmla="*/ 392331 h 865906"/>
                  <a:gd name="connsiteX4" fmla="*/ 484508 w 865906"/>
                  <a:gd name="connsiteY4" fmla="*/ 46088 h 86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906" h="865906">
                    <a:moveTo>
                      <a:pt x="484508" y="46088"/>
                    </a:moveTo>
                    <a:cubicBezTo>
                      <a:pt x="701187" y="71542"/>
                      <a:pt x="856205" y="267830"/>
                      <a:pt x="830751" y="484508"/>
                    </a:cubicBezTo>
                    <a:cubicBezTo>
                      <a:pt x="805297" y="701187"/>
                      <a:pt x="609010" y="856205"/>
                      <a:pt x="392331" y="830751"/>
                    </a:cubicBezTo>
                    <a:cubicBezTo>
                      <a:pt x="175653" y="805297"/>
                      <a:pt x="20635" y="609010"/>
                      <a:pt x="46089" y="392331"/>
                    </a:cubicBezTo>
                    <a:cubicBezTo>
                      <a:pt x="71542" y="175653"/>
                      <a:pt x="267830" y="20635"/>
                      <a:pt x="484508" y="460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960" cap="flat">
                <a:noFill/>
                <a:prstDash val="solid"/>
                <a:miter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73D9603-3B22-4A5B-B2D5-0D531CF85BEE}"/>
                </a:ext>
              </a:extLst>
            </p:cNvPr>
            <p:cNvSpPr txBox="1"/>
            <p:nvPr/>
          </p:nvSpPr>
          <p:spPr>
            <a:xfrm>
              <a:off x="646232" y="2907978"/>
              <a:ext cx="1615137" cy="62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80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การใช้ทรัพยากร</a:t>
              </a:r>
            </a:p>
            <a:p>
              <a:pPr algn="ctr" defTabSz="3780038">
                <a:defRPr/>
              </a:pPr>
              <a:r>
                <a:rPr lang="th-TH" sz="8000" b="1" dirty="0">
                  <a:solidFill>
                    <a:schemeClr val="accent1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และพลังงาน</a:t>
              </a:r>
              <a:endParaRPr lang="en-US" sz="80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9BE1DF5-161D-4D68-8516-A115CEB756FD}"/>
                </a:ext>
              </a:extLst>
            </p:cNvPr>
            <p:cNvSpPr txBox="1"/>
            <p:nvPr/>
          </p:nvSpPr>
          <p:spPr>
            <a:xfrm>
              <a:off x="1044418" y="1853482"/>
              <a:ext cx="818766" cy="617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15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3</a:t>
              </a:r>
              <a:endParaRPr lang="en-US" sz="1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E758A58-17B1-487A-A45E-4F748BB889DE}"/>
              </a:ext>
            </a:extLst>
          </p:cNvPr>
          <p:cNvGrpSpPr/>
          <p:nvPr/>
        </p:nvGrpSpPr>
        <p:grpSpPr>
          <a:xfrm>
            <a:off x="25801572" y="6777194"/>
            <a:ext cx="7478143" cy="16674353"/>
            <a:chOff x="502746" y="1622189"/>
            <a:chExt cx="1904278" cy="4053729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4EB73DE-32F0-41E8-93B7-F07B1FF85EEA}"/>
                </a:ext>
              </a:extLst>
            </p:cNvPr>
            <p:cNvGrpSpPr/>
            <p:nvPr/>
          </p:nvGrpSpPr>
          <p:grpSpPr>
            <a:xfrm>
              <a:off x="502746" y="1622189"/>
              <a:ext cx="1904278" cy="4053729"/>
              <a:chOff x="2519804" y="2106726"/>
              <a:chExt cx="1348184" cy="2869945"/>
            </a:xfrm>
          </p:grpSpPr>
          <p:sp>
            <p:nvSpPr>
              <p:cNvPr id="99" name="Freeform: Shape 225">
                <a:extLst>
                  <a:ext uri="{FF2B5EF4-FFF2-40B4-BE49-F238E27FC236}">
                    <a16:creationId xmlns:a16="http://schemas.microsoft.com/office/drawing/2014/main" id="{3EC9FFBE-FA95-4C50-8E11-8F41320180F8}"/>
                  </a:ext>
                </a:extLst>
              </p:cNvPr>
              <p:cNvSpPr/>
              <p:nvPr/>
            </p:nvSpPr>
            <p:spPr>
              <a:xfrm>
                <a:off x="2519804" y="3420231"/>
                <a:ext cx="1348184" cy="1556440"/>
              </a:xfrm>
              <a:custGeom>
                <a:avLst/>
                <a:gdLst>
                  <a:gd name="connsiteX0" fmla="*/ 1353446 w 1348184"/>
                  <a:gd name="connsiteY0" fmla="*/ 1172153 h 1556440"/>
                  <a:gd name="connsiteX1" fmla="*/ 1353446 w 1348184"/>
                  <a:gd name="connsiteY1" fmla="*/ 390754 h 1556440"/>
                  <a:gd name="connsiteX2" fmla="*/ 676723 w 1348184"/>
                  <a:gd name="connsiteY2" fmla="*/ 0 h 1556440"/>
                  <a:gd name="connsiteX3" fmla="*/ 0 w 1348184"/>
                  <a:gd name="connsiteY3" fmla="*/ 390754 h 1556440"/>
                  <a:gd name="connsiteX4" fmla="*/ 0 w 1348184"/>
                  <a:gd name="connsiteY4" fmla="*/ 1172153 h 1556440"/>
                  <a:gd name="connsiteX5" fmla="*/ 676723 w 1348184"/>
                  <a:gd name="connsiteY5" fmla="*/ 1562798 h 1556440"/>
                  <a:gd name="connsiteX6" fmla="*/ 1353446 w 1348184"/>
                  <a:gd name="connsiteY6" fmla="*/ 1172153 h 1556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8184" h="1556440">
                    <a:moveTo>
                      <a:pt x="1353446" y="1172153"/>
                    </a:moveTo>
                    <a:lnTo>
                      <a:pt x="1353446" y="390754"/>
                    </a:lnTo>
                    <a:lnTo>
                      <a:pt x="676723" y="0"/>
                    </a:lnTo>
                    <a:lnTo>
                      <a:pt x="0" y="390754"/>
                    </a:lnTo>
                    <a:lnTo>
                      <a:pt x="0" y="1172153"/>
                    </a:lnTo>
                    <a:lnTo>
                      <a:pt x="676723" y="1562798"/>
                    </a:lnTo>
                    <a:lnTo>
                      <a:pt x="1353446" y="1172153"/>
                    </a:lnTo>
                    <a:close/>
                  </a:path>
                </a:pathLst>
              </a:custGeom>
              <a:solidFill>
                <a:schemeClr val="accent2"/>
              </a:solidFill>
              <a:ln w="10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Freeform: Shape 226">
                <a:extLst>
                  <a:ext uri="{FF2B5EF4-FFF2-40B4-BE49-F238E27FC236}">
                    <a16:creationId xmlns:a16="http://schemas.microsoft.com/office/drawing/2014/main" id="{B34A9943-A66A-48C7-AA22-52C7704F4051}"/>
                  </a:ext>
                </a:extLst>
              </p:cNvPr>
              <p:cNvSpPr/>
              <p:nvPr/>
            </p:nvSpPr>
            <p:spPr>
              <a:xfrm>
                <a:off x="2590282" y="2636750"/>
                <a:ext cx="1205693" cy="2236013"/>
              </a:xfrm>
              <a:custGeom>
                <a:avLst/>
                <a:gdLst>
                  <a:gd name="connsiteX0" fmla="*/ 1212489 w 1205693"/>
                  <a:gd name="connsiteY0" fmla="*/ 0 h 2236012"/>
                  <a:gd name="connsiteX1" fmla="*/ 0 w 1205693"/>
                  <a:gd name="connsiteY1" fmla="*/ 0 h 2236012"/>
                  <a:gd name="connsiteX2" fmla="*/ 0 w 1205693"/>
                  <a:gd name="connsiteY2" fmla="*/ 1196596 h 2236012"/>
                  <a:gd name="connsiteX3" fmla="*/ 0 w 1205693"/>
                  <a:gd name="connsiteY3" fmla="*/ 1770616 h 2236012"/>
                  <a:gd name="connsiteX4" fmla="*/ 0 w 1205693"/>
                  <a:gd name="connsiteY4" fmla="*/ 1896556 h 2236012"/>
                  <a:gd name="connsiteX5" fmla="*/ 606245 w 1205693"/>
                  <a:gd name="connsiteY5" fmla="*/ 2246535 h 2236012"/>
                  <a:gd name="connsiteX6" fmla="*/ 1212489 w 1205693"/>
                  <a:gd name="connsiteY6" fmla="*/ 1896556 h 2236012"/>
                  <a:gd name="connsiteX7" fmla="*/ 1212489 w 1205693"/>
                  <a:gd name="connsiteY7" fmla="*/ 1770616 h 2236012"/>
                  <a:gd name="connsiteX8" fmla="*/ 1212489 w 1205693"/>
                  <a:gd name="connsiteY8" fmla="*/ 1770616 h 2236012"/>
                  <a:gd name="connsiteX9" fmla="*/ 1212489 w 1205693"/>
                  <a:gd name="connsiteY9" fmla="*/ 0 h 223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5693" h="2236012">
                    <a:moveTo>
                      <a:pt x="1212489" y="0"/>
                    </a:moveTo>
                    <a:lnTo>
                      <a:pt x="0" y="0"/>
                    </a:lnTo>
                    <a:lnTo>
                      <a:pt x="0" y="1196596"/>
                    </a:lnTo>
                    <a:lnTo>
                      <a:pt x="0" y="1770616"/>
                    </a:lnTo>
                    <a:lnTo>
                      <a:pt x="0" y="1896556"/>
                    </a:lnTo>
                    <a:lnTo>
                      <a:pt x="606245" y="2246535"/>
                    </a:lnTo>
                    <a:lnTo>
                      <a:pt x="1212489" y="1896556"/>
                    </a:lnTo>
                    <a:lnTo>
                      <a:pt x="1212489" y="1770616"/>
                    </a:lnTo>
                    <a:lnTo>
                      <a:pt x="1212489" y="1770616"/>
                    </a:lnTo>
                    <a:lnTo>
                      <a:pt x="12124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960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1" name="Freeform: Shape 227">
                <a:extLst>
                  <a:ext uri="{FF2B5EF4-FFF2-40B4-BE49-F238E27FC236}">
                    <a16:creationId xmlns:a16="http://schemas.microsoft.com/office/drawing/2014/main" id="{6B5D2990-F046-49C8-922C-F6696CE8FA33}"/>
                  </a:ext>
                </a:extLst>
              </p:cNvPr>
              <p:cNvSpPr/>
              <p:nvPr/>
            </p:nvSpPr>
            <p:spPr>
              <a:xfrm>
                <a:off x="2758131" y="2106726"/>
                <a:ext cx="865907" cy="801342"/>
              </a:xfrm>
              <a:custGeom>
                <a:avLst/>
                <a:gdLst>
                  <a:gd name="connsiteX0" fmla="*/ 484508 w 865906"/>
                  <a:gd name="connsiteY0" fmla="*/ 46088 h 865906"/>
                  <a:gd name="connsiteX1" fmla="*/ 830751 w 865906"/>
                  <a:gd name="connsiteY1" fmla="*/ 484508 h 865906"/>
                  <a:gd name="connsiteX2" fmla="*/ 392331 w 865906"/>
                  <a:gd name="connsiteY2" fmla="*/ 830751 h 865906"/>
                  <a:gd name="connsiteX3" fmla="*/ 46089 w 865906"/>
                  <a:gd name="connsiteY3" fmla="*/ 392331 h 865906"/>
                  <a:gd name="connsiteX4" fmla="*/ 484508 w 865906"/>
                  <a:gd name="connsiteY4" fmla="*/ 46088 h 86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906" h="865906">
                    <a:moveTo>
                      <a:pt x="484508" y="46088"/>
                    </a:moveTo>
                    <a:cubicBezTo>
                      <a:pt x="701187" y="71542"/>
                      <a:pt x="856205" y="267830"/>
                      <a:pt x="830751" y="484508"/>
                    </a:cubicBezTo>
                    <a:cubicBezTo>
                      <a:pt x="805297" y="701187"/>
                      <a:pt x="609010" y="856205"/>
                      <a:pt x="392331" y="830751"/>
                    </a:cubicBezTo>
                    <a:cubicBezTo>
                      <a:pt x="175653" y="805297"/>
                      <a:pt x="20635" y="609010"/>
                      <a:pt x="46089" y="392331"/>
                    </a:cubicBezTo>
                    <a:cubicBezTo>
                      <a:pt x="71542" y="175653"/>
                      <a:pt x="267830" y="20635"/>
                      <a:pt x="484508" y="46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0960" cap="flat">
                <a:noFill/>
                <a:prstDash val="solid"/>
                <a:miter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8299173-B4F2-48E3-8BBB-73E53AC343B9}"/>
                </a:ext>
              </a:extLst>
            </p:cNvPr>
            <p:cNvSpPr txBox="1"/>
            <p:nvPr/>
          </p:nvSpPr>
          <p:spPr>
            <a:xfrm>
              <a:off x="646231" y="2919795"/>
              <a:ext cx="1615137" cy="32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80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การจัดการของเสีย</a:t>
              </a:r>
              <a:endParaRPr lang="en-US" sz="80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F197DBD-60CC-447C-BF0B-0D3A83F63849}"/>
                </a:ext>
              </a:extLst>
            </p:cNvPr>
            <p:cNvSpPr txBox="1"/>
            <p:nvPr/>
          </p:nvSpPr>
          <p:spPr>
            <a:xfrm>
              <a:off x="1044417" y="1875593"/>
              <a:ext cx="818766" cy="617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15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4</a:t>
              </a:r>
              <a:endParaRPr lang="en-US" sz="1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17785844-CDAA-4797-9618-E31B21BBD852}"/>
              </a:ext>
            </a:extLst>
          </p:cNvPr>
          <p:cNvGrpSpPr/>
          <p:nvPr/>
        </p:nvGrpSpPr>
        <p:grpSpPr>
          <a:xfrm>
            <a:off x="34093429" y="6868146"/>
            <a:ext cx="7478143" cy="16674353"/>
            <a:chOff x="502746" y="1622189"/>
            <a:chExt cx="1904278" cy="4053729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F67CCA9-A839-4B95-821C-C42B499C6A86}"/>
                </a:ext>
              </a:extLst>
            </p:cNvPr>
            <p:cNvGrpSpPr/>
            <p:nvPr/>
          </p:nvGrpSpPr>
          <p:grpSpPr>
            <a:xfrm>
              <a:off x="502746" y="1622189"/>
              <a:ext cx="1904278" cy="4053729"/>
              <a:chOff x="2519804" y="2106726"/>
              <a:chExt cx="1348184" cy="2869945"/>
            </a:xfrm>
          </p:grpSpPr>
          <p:sp>
            <p:nvSpPr>
              <p:cNvPr id="108" name="Freeform: Shape 233">
                <a:extLst>
                  <a:ext uri="{FF2B5EF4-FFF2-40B4-BE49-F238E27FC236}">
                    <a16:creationId xmlns:a16="http://schemas.microsoft.com/office/drawing/2014/main" id="{FE86FC0B-7E8A-4C75-940F-7556792D4028}"/>
                  </a:ext>
                </a:extLst>
              </p:cNvPr>
              <p:cNvSpPr/>
              <p:nvPr/>
            </p:nvSpPr>
            <p:spPr>
              <a:xfrm>
                <a:off x="2519804" y="3420231"/>
                <a:ext cx="1348184" cy="1556440"/>
              </a:xfrm>
              <a:custGeom>
                <a:avLst/>
                <a:gdLst>
                  <a:gd name="connsiteX0" fmla="*/ 1353446 w 1348184"/>
                  <a:gd name="connsiteY0" fmla="*/ 1172153 h 1556440"/>
                  <a:gd name="connsiteX1" fmla="*/ 1353446 w 1348184"/>
                  <a:gd name="connsiteY1" fmla="*/ 390754 h 1556440"/>
                  <a:gd name="connsiteX2" fmla="*/ 676723 w 1348184"/>
                  <a:gd name="connsiteY2" fmla="*/ 0 h 1556440"/>
                  <a:gd name="connsiteX3" fmla="*/ 0 w 1348184"/>
                  <a:gd name="connsiteY3" fmla="*/ 390754 h 1556440"/>
                  <a:gd name="connsiteX4" fmla="*/ 0 w 1348184"/>
                  <a:gd name="connsiteY4" fmla="*/ 1172153 h 1556440"/>
                  <a:gd name="connsiteX5" fmla="*/ 676723 w 1348184"/>
                  <a:gd name="connsiteY5" fmla="*/ 1562798 h 1556440"/>
                  <a:gd name="connsiteX6" fmla="*/ 1353446 w 1348184"/>
                  <a:gd name="connsiteY6" fmla="*/ 1172153 h 1556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8184" h="1556440">
                    <a:moveTo>
                      <a:pt x="1353446" y="1172153"/>
                    </a:moveTo>
                    <a:lnTo>
                      <a:pt x="1353446" y="390754"/>
                    </a:lnTo>
                    <a:lnTo>
                      <a:pt x="676723" y="0"/>
                    </a:lnTo>
                    <a:lnTo>
                      <a:pt x="0" y="390754"/>
                    </a:lnTo>
                    <a:lnTo>
                      <a:pt x="0" y="1172153"/>
                    </a:lnTo>
                    <a:lnTo>
                      <a:pt x="676723" y="1562798"/>
                    </a:lnTo>
                    <a:lnTo>
                      <a:pt x="1353446" y="1172153"/>
                    </a:lnTo>
                    <a:close/>
                  </a:path>
                </a:pathLst>
              </a:custGeom>
              <a:solidFill>
                <a:schemeClr val="accent1"/>
              </a:solidFill>
              <a:ln w="10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9" name="Freeform: Shape 234">
                <a:extLst>
                  <a:ext uri="{FF2B5EF4-FFF2-40B4-BE49-F238E27FC236}">
                    <a16:creationId xmlns:a16="http://schemas.microsoft.com/office/drawing/2014/main" id="{A87097AA-2F27-4AB2-ACA9-C87DC567D2B0}"/>
                  </a:ext>
                </a:extLst>
              </p:cNvPr>
              <p:cNvSpPr/>
              <p:nvPr/>
            </p:nvSpPr>
            <p:spPr>
              <a:xfrm>
                <a:off x="2590282" y="2636750"/>
                <a:ext cx="1205693" cy="2236013"/>
              </a:xfrm>
              <a:custGeom>
                <a:avLst/>
                <a:gdLst>
                  <a:gd name="connsiteX0" fmla="*/ 1212489 w 1205693"/>
                  <a:gd name="connsiteY0" fmla="*/ 0 h 2236012"/>
                  <a:gd name="connsiteX1" fmla="*/ 0 w 1205693"/>
                  <a:gd name="connsiteY1" fmla="*/ 0 h 2236012"/>
                  <a:gd name="connsiteX2" fmla="*/ 0 w 1205693"/>
                  <a:gd name="connsiteY2" fmla="*/ 1196596 h 2236012"/>
                  <a:gd name="connsiteX3" fmla="*/ 0 w 1205693"/>
                  <a:gd name="connsiteY3" fmla="*/ 1770616 h 2236012"/>
                  <a:gd name="connsiteX4" fmla="*/ 0 w 1205693"/>
                  <a:gd name="connsiteY4" fmla="*/ 1896556 h 2236012"/>
                  <a:gd name="connsiteX5" fmla="*/ 606245 w 1205693"/>
                  <a:gd name="connsiteY5" fmla="*/ 2246535 h 2236012"/>
                  <a:gd name="connsiteX6" fmla="*/ 1212489 w 1205693"/>
                  <a:gd name="connsiteY6" fmla="*/ 1896556 h 2236012"/>
                  <a:gd name="connsiteX7" fmla="*/ 1212489 w 1205693"/>
                  <a:gd name="connsiteY7" fmla="*/ 1770616 h 2236012"/>
                  <a:gd name="connsiteX8" fmla="*/ 1212489 w 1205693"/>
                  <a:gd name="connsiteY8" fmla="*/ 1770616 h 2236012"/>
                  <a:gd name="connsiteX9" fmla="*/ 1212489 w 1205693"/>
                  <a:gd name="connsiteY9" fmla="*/ 0 h 223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5693" h="2236012">
                    <a:moveTo>
                      <a:pt x="1212489" y="0"/>
                    </a:moveTo>
                    <a:lnTo>
                      <a:pt x="0" y="0"/>
                    </a:lnTo>
                    <a:lnTo>
                      <a:pt x="0" y="1196596"/>
                    </a:lnTo>
                    <a:lnTo>
                      <a:pt x="0" y="1770616"/>
                    </a:lnTo>
                    <a:lnTo>
                      <a:pt x="0" y="1896556"/>
                    </a:lnTo>
                    <a:lnTo>
                      <a:pt x="606245" y="2246535"/>
                    </a:lnTo>
                    <a:lnTo>
                      <a:pt x="1212489" y="1896556"/>
                    </a:lnTo>
                    <a:lnTo>
                      <a:pt x="1212489" y="1770616"/>
                    </a:lnTo>
                    <a:lnTo>
                      <a:pt x="1212489" y="1770616"/>
                    </a:lnTo>
                    <a:lnTo>
                      <a:pt x="12124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960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0" name="Freeform: Shape 235">
                <a:extLst>
                  <a:ext uri="{FF2B5EF4-FFF2-40B4-BE49-F238E27FC236}">
                    <a16:creationId xmlns:a16="http://schemas.microsoft.com/office/drawing/2014/main" id="{89D6BCD3-1DC2-4FCC-AF75-59FF32CFC164}"/>
                  </a:ext>
                </a:extLst>
              </p:cNvPr>
              <p:cNvSpPr/>
              <p:nvPr/>
            </p:nvSpPr>
            <p:spPr>
              <a:xfrm>
                <a:off x="2758131" y="2106726"/>
                <a:ext cx="865907" cy="785688"/>
              </a:xfrm>
              <a:custGeom>
                <a:avLst/>
                <a:gdLst>
                  <a:gd name="connsiteX0" fmla="*/ 484508 w 865906"/>
                  <a:gd name="connsiteY0" fmla="*/ 46088 h 865906"/>
                  <a:gd name="connsiteX1" fmla="*/ 830751 w 865906"/>
                  <a:gd name="connsiteY1" fmla="*/ 484508 h 865906"/>
                  <a:gd name="connsiteX2" fmla="*/ 392331 w 865906"/>
                  <a:gd name="connsiteY2" fmla="*/ 830751 h 865906"/>
                  <a:gd name="connsiteX3" fmla="*/ 46089 w 865906"/>
                  <a:gd name="connsiteY3" fmla="*/ 392331 h 865906"/>
                  <a:gd name="connsiteX4" fmla="*/ 484508 w 865906"/>
                  <a:gd name="connsiteY4" fmla="*/ 46088 h 86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906" h="865906">
                    <a:moveTo>
                      <a:pt x="484508" y="46088"/>
                    </a:moveTo>
                    <a:cubicBezTo>
                      <a:pt x="701187" y="71542"/>
                      <a:pt x="856205" y="267830"/>
                      <a:pt x="830751" y="484508"/>
                    </a:cubicBezTo>
                    <a:cubicBezTo>
                      <a:pt x="805297" y="701187"/>
                      <a:pt x="609010" y="856205"/>
                      <a:pt x="392331" y="830751"/>
                    </a:cubicBezTo>
                    <a:cubicBezTo>
                      <a:pt x="175653" y="805297"/>
                      <a:pt x="20635" y="609010"/>
                      <a:pt x="46089" y="392331"/>
                    </a:cubicBezTo>
                    <a:cubicBezTo>
                      <a:pt x="71542" y="175653"/>
                      <a:pt x="267830" y="20635"/>
                      <a:pt x="484508" y="4608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0960" cap="flat">
                <a:noFill/>
                <a:prstDash val="solid"/>
                <a:miter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873D9603-3B22-4A5B-B2D5-0D531CF85BEE}"/>
                </a:ext>
              </a:extLst>
            </p:cNvPr>
            <p:cNvSpPr txBox="1"/>
            <p:nvPr/>
          </p:nvSpPr>
          <p:spPr>
            <a:xfrm>
              <a:off x="646232" y="2894567"/>
              <a:ext cx="1615137" cy="62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80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สภาพแวดล้อม</a:t>
              </a:r>
            </a:p>
            <a:p>
              <a:pPr algn="ctr" defTabSz="3780038">
                <a:defRPr/>
              </a:pPr>
              <a:r>
                <a:rPr lang="th-TH" sz="8000" b="1" dirty="0">
                  <a:solidFill>
                    <a:srgbClr val="0070C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และความปลอดภัย</a:t>
              </a:r>
              <a:endParaRPr lang="en-US" sz="8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9BE1DF5-161D-4D68-8516-A115CEB756FD}"/>
                </a:ext>
              </a:extLst>
            </p:cNvPr>
            <p:cNvSpPr txBox="1"/>
            <p:nvPr/>
          </p:nvSpPr>
          <p:spPr>
            <a:xfrm>
              <a:off x="1044418" y="1853482"/>
              <a:ext cx="818766" cy="617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15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5</a:t>
              </a:r>
              <a:endParaRPr lang="en-US" sz="1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E758A58-17B1-487A-A45E-4F748BB889DE}"/>
              </a:ext>
            </a:extLst>
          </p:cNvPr>
          <p:cNvGrpSpPr/>
          <p:nvPr/>
        </p:nvGrpSpPr>
        <p:grpSpPr>
          <a:xfrm>
            <a:off x="42376771" y="6868146"/>
            <a:ext cx="7478143" cy="16674353"/>
            <a:chOff x="502746" y="1622189"/>
            <a:chExt cx="1904278" cy="4053729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C4EB73DE-32F0-41E8-93B7-F07B1FF85EEA}"/>
                </a:ext>
              </a:extLst>
            </p:cNvPr>
            <p:cNvGrpSpPr/>
            <p:nvPr/>
          </p:nvGrpSpPr>
          <p:grpSpPr>
            <a:xfrm>
              <a:off x="502746" y="1622189"/>
              <a:ext cx="1904278" cy="4053729"/>
              <a:chOff x="2519804" y="2106726"/>
              <a:chExt cx="1348184" cy="2869945"/>
            </a:xfrm>
          </p:grpSpPr>
          <p:sp>
            <p:nvSpPr>
              <p:cNvPr id="124" name="Freeform: Shape 225">
                <a:extLst>
                  <a:ext uri="{FF2B5EF4-FFF2-40B4-BE49-F238E27FC236}">
                    <a16:creationId xmlns:a16="http://schemas.microsoft.com/office/drawing/2014/main" id="{3EC9FFBE-FA95-4C50-8E11-8F41320180F8}"/>
                  </a:ext>
                </a:extLst>
              </p:cNvPr>
              <p:cNvSpPr/>
              <p:nvPr/>
            </p:nvSpPr>
            <p:spPr>
              <a:xfrm>
                <a:off x="2519804" y="3420231"/>
                <a:ext cx="1348184" cy="1556440"/>
              </a:xfrm>
              <a:custGeom>
                <a:avLst/>
                <a:gdLst>
                  <a:gd name="connsiteX0" fmla="*/ 1353446 w 1348184"/>
                  <a:gd name="connsiteY0" fmla="*/ 1172153 h 1556440"/>
                  <a:gd name="connsiteX1" fmla="*/ 1353446 w 1348184"/>
                  <a:gd name="connsiteY1" fmla="*/ 390754 h 1556440"/>
                  <a:gd name="connsiteX2" fmla="*/ 676723 w 1348184"/>
                  <a:gd name="connsiteY2" fmla="*/ 0 h 1556440"/>
                  <a:gd name="connsiteX3" fmla="*/ 0 w 1348184"/>
                  <a:gd name="connsiteY3" fmla="*/ 390754 h 1556440"/>
                  <a:gd name="connsiteX4" fmla="*/ 0 w 1348184"/>
                  <a:gd name="connsiteY4" fmla="*/ 1172153 h 1556440"/>
                  <a:gd name="connsiteX5" fmla="*/ 676723 w 1348184"/>
                  <a:gd name="connsiteY5" fmla="*/ 1562798 h 1556440"/>
                  <a:gd name="connsiteX6" fmla="*/ 1353446 w 1348184"/>
                  <a:gd name="connsiteY6" fmla="*/ 1172153 h 1556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8184" h="1556440">
                    <a:moveTo>
                      <a:pt x="1353446" y="1172153"/>
                    </a:moveTo>
                    <a:lnTo>
                      <a:pt x="1353446" y="390754"/>
                    </a:lnTo>
                    <a:lnTo>
                      <a:pt x="676723" y="0"/>
                    </a:lnTo>
                    <a:lnTo>
                      <a:pt x="0" y="390754"/>
                    </a:lnTo>
                    <a:lnTo>
                      <a:pt x="0" y="1172153"/>
                    </a:lnTo>
                    <a:lnTo>
                      <a:pt x="676723" y="1562798"/>
                    </a:lnTo>
                    <a:lnTo>
                      <a:pt x="1353446" y="1172153"/>
                    </a:lnTo>
                    <a:close/>
                  </a:path>
                </a:pathLst>
              </a:custGeom>
              <a:solidFill>
                <a:schemeClr val="accent2"/>
              </a:solidFill>
              <a:ln w="1096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: Shape 226">
                <a:extLst>
                  <a:ext uri="{FF2B5EF4-FFF2-40B4-BE49-F238E27FC236}">
                    <a16:creationId xmlns:a16="http://schemas.microsoft.com/office/drawing/2014/main" id="{B34A9943-A66A-48C7-AA22-52C7704F4051}"/>
                  </a:ext>
                </a:extLst>
              </p:cNvPr>
              <p:cNvSpPr/>
              <p:nvPr/>
            </p:nvSpPr>
            <p:spPr>
              <a:xfrm>
                <a:off x="2590282" y="2636750"/>
                <a:ext cx="1205693" cy="2236013"/>
              </a:xfrm>
              <a:custGeom>
                <a:avLst/>
                <a:gdLst>
                  <a:gd name="connsiteX0" fmla="*/ 1212489 w 1205693"/>
                  <a:gd name="connsiteY0" fmla="*/ 0 h 2236012"/>
                  <a:gd name="connsiteX1" fmla="*/ 0 w 1205693"/>
                  <a:gd name="connsiteY1" fmla="*/ 0 h 2236012"/>
                  <a:gd name="connsiteX2" fmla="*/ 0 w 1205693"/>
                  <a:gd name="connsiteY2" fmla="*/ 1196596 h 2236012"/>
                  <a:gd name="connsiteX3" fmla="*/ 0 w 1205693"/>
                  <a:gd name="connsiteY3" fmla="*/ 1770616 h 2236012"/>
                  <a:gd name="connsiteX4" fmla="*/ 0 w 1205693"/>
                  <a:gd name="connsiteY4" fmla="*/ 1896556 h 2236012"/>
                  <a:gd name="connsiteX5" fmla="*/ 606245 w 1205693"/>
                  <a:gd name="connsiteY5" fmla="*/ 2246535 h 2236012"/>
                  <a:gd name="connsiteX6" fmla="*/ 1212489 w 1205693"/>
                  <a:gd name="connsiteY6" fmla="*/ 1896556 h 2236012"/>
                  <a:gd name="connsiteX7" fmla="*/ 1212489 w 1205693"/>
                  <a:gd name="connsiteY7" fmla="*/ 1770616 h 2236012"/>
                  <a:gd name="connsiteX8" fmla="*/ 1212489 w 1205693"/>
                  <a:gd name="connsiteY8" fmla="*/ 1770616 h 2236012"/>
                  <a:gd name="connsiteX9" fmla="*/ 1212489 w 1205693"/>
                  <a:gd name="connsiteY9" fmla="*/ 0 h 2236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05693" h="2236012">
                    <a:moveTo>
                      <a:pt x="1212489" y="0"/>
                    </a:moveTo>
                    <a:lnTo>
                      <a:pt x="0" y="0"/>
                    </a:lnTo>
                    <a:lnTo>
                      <a:pt x="0" y="1196596"/>
                    </a:lnTo>
                    <a:lnTo>
                      <a:pt x="0" y="1770616"/>
                    </a:lnTo>
                    <a:lnTo>
                      <a:pt x="0" y="1896556"/>
                    </a:lnTo>
                    <a:lnTo>
                      <a:pt x="606245" y="2246535"/>
                    </a:lnTo>
                    <a:lnTo>
                      <a:pt x="1212489" y="1896556"/>
                    </a:lnTo>
                    <a:lnTo>
                      <a:pt x="1212489" y="1770616"/>
                    </a:lnTo>
                    <a:lnTo>
                      <a:pt x="1212489" y="1770616"/>
                    </a:lnTo>
                    <a:lnTo>
                      <a:pt x="12124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0960" cap="flat">
                <a:noFill/>
                <a:prstDash val="solid"/>
                <a:miter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: Shape 227">
                <a:extLst>
                  <a:ext uri="{FF2B5EF4-FFF2-40B4-BE49-F238E27FC236}">
                    <a16:creationId xmlns:a16="http://schemas.microsoft.com/office/drawing/2014/main" id="{6B5D2990-F046-49C8-922C-F6696CE8FA33}"/>
                  </a:ext>
                </a:extLst>
              </p:cNvPr>
              <p:cNvSpPr/>
              <p:nvPr/>
            </p:nvSpPr>
            <p:spPr>
              <a:xfrm>
                <a:off x="2758131" y="2106726"/>
                <a:ext cx="865907" cy="801342"/>
              </a:xfrm>
              <a:custGeom>
                <a:avLst/>
                <a:gdLst>
                  <a:gd name="connsiteX0" fmla="*/ 484508 w 865906"/>
                  <a:gd name="connsiteY0" fmla="*/ 46088 h 865906"/>
                  <a:gd name="connsiteX1" fmla="*/ 830751 w 865906"/>
                  <a:gd name="connsiteY1" fmla="*/ 484508 h 865906"/>
                  <a:gd name="connsiteX2" fmla="*/ 392331 w 865906"/>
                  <a:gd name="connsiteY2" fmla="*/ 830751 h 865906"/>
                  <a:gd name="connsiteX3" fmla="*/ 46089 w 865906"/>
                  <a:gd name="connsiteY3" fmla="*/ 392331 h 865906"/>
                  <a:gd name="connsiteX4" fmla="*/ 484508 w 865906"/>
                  <a:gd name="connsiteY4" fmla="*/ 46088 h 865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906" h="865906">
                    <a:moveTo>
                      <a:pt x="484508" y="46088"/>
                    </a:moveTo>
                    <a:cubicBezTo>
                      <a:pt x="701187" y="71542"/>
                      <a:pt x="856205" y="267830"/>
                      <a:pt x="830751" y="484508"/>
                    </a:cubicBezTo>
                    <a:cubicBezTo>
                      <a:pt x="805297" y="701187"/>
                      <a:pt x="609010" y="856205"/>
                      <a:pt x="392331" y="830751"/>
                    </a:cubicBezTo>
                    <a:cubicBezTo>
                      <a:pt x="175653" y="805297"/>
                      <a:pt x="20635" y="609010"/>
                      <a:pt x="46089" y="392331"/>
                    </a:cubicBezTo>
                    <a:cubicBezTo>
                      <a:pt x="71542" y="175653"/>
                      <a:pt x="267830" y="20635"/>
                      <a:pt x="484508" y="46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0960" cap="flat">
                <a:noFill/>
                <a:prstDash val="solid"/>
                <a:miter/>
              </a:ln>
              <a:effectLst>
                <a:outerShdw blurRad="50800" dist="508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defTabSz="3780038">
                  <a:defRPr/>
                </a:pPr>
                <a:endParaRPr lang="en-US" sz="7441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8299173-B4F2-48E3-8BBB-73E53AC343B9}"/>
                </a:ext>
              </a:extLst>
            </p:cNvPr>
            <p:cNvSpPr txBox="1"/>
            <p:nvPr/>
          </p:nvSpPr>
          <p:spPr>
            <a:xfrm>
              <a:off x="643345" y="2891501"/>
              <a:ext cx="1615137" cy="32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8000" b="1" dirty="0">
                  <a:solidFill>
                    <a:schemeClr val="accent2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การจัดซื้อและจัดจ้าง</a:t>
              </a:r>
              <a:endParaRPr lang="en-US" sz="80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F197DBD-60CC-447C-BF0B-0D3A83F63849}"/>
                </a:ext>
              </a:extLst>
            </p:cNvPr>
            <p:cNvSpPr txBox="1"/>
            <p:nvPr/>
          </p:nvSpPr>
          <p:spPr>
            <a:xfrm>
              <a:off x="1082234" y="1875593"/>
              <a:ext cx="818766" cy="617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0038">
                <a:defRPr/>
              </a:pPr>
              <a:r>
                <a:rPr lang="th-TH" sz="15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eorgia Pro Cond" panose="02040506050405020303" pitchFamily="18" charset="0"/>
                </a:rPr>
                <a:t>6</a:t>
              </a:r>
              <a:endParaRPr lang="en-US" sz="159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Cond" panose="020405060504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7401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Box 499">
            <a:extLst>
              <a:ext uri="{FF2B5EF4-FFF2-40B4-BE49-F238E27FC236}">
                <a16:creationId xmlns:a16="http://schemas.microsoft.com/office/drawing/2014/main" id="{90BBCA66-A2DA-4E56-B3B4-CBAA7B89573E}"/>
              </a:ext>
            </a:extLst>
          </p:cNvPr>
          <p:cNvSpPr txBox="1"/>
          <p:nvPr/>
        </p:nvSpPr>
        <p:spPr>
          <a:xfrm>
            <a:off x="5590159" y="430635"/>
            <a:ext cx="394400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80038">
              <a:defRPr/>
            </a:pPr>
            <a:r>
              <a:rPr lang="th-TH" sz="180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กำหนดนโยบาย การวางแผนการดำเนินงาน</a:t>
            </a:r>
          </a:p>
          <a:p>
            <a:pPr algn="ctr" defTabSz="3780038">
              <a:defRPr/>
            </a:pPr>
            <a:r>
              <a:rPr lang="th-TH" sz="180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และปรับปรุงอย่างต่อเนื่อง</a:t>
            </a:r>
          </a:p>
        </p:txBody>
      </p:sp>
      <p:grpSp>
        <p:nvGrpSpPr>
          <p:cNvPr id="111" name="Group 1">
            <a:extLst>
              <a:ext uri="{FF2B5EF4-FFF2-40B4-BE49-F238E27FC236}">
                <a16:creationId xmlns:a16="http://schemas.microsoft.com/office/drawing/2014/main" id="{80AA626D-2413-47B0-9176-1E45E1E02091}"/>
              </a:ext>
            </a:extLst>
          </p:cNvPr>
          <p:cNvGrpSpPr/>
          <p:nvPr/>
        </p:nvGrpSpPr>
        <p:grpSpPr>
          <a:xfrm>
            <a:off x="20121259" y="5698530"/>
            <a:ext cx="10377876" cy="116178"/>
            <a:chOff x="10866255" y="8448874"/>
            <a:chExt cx="2738812" cy="73150"/>
          </a:xfrm>
        </p:grpSpPr>
        <p:sp>
          <p:nvSpPr>
            <p:cNvPr id="112" name="Rectangle 11">
              <a:extLst>
                <a:ext uri="{FF2B5EF4-FFF2-40B4-BE49-F238E27FC236}">
                  <a16:creationId xmlns:a16="http://schemas.microsoft.com/office/drawing/2014/main" id="{EF74EEE3-E98E-482A-B626-3ABDA431B170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5F7102AC-A86D-46EA-AB85-C64B5CEAF9A9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3">
              <a:extLst>
                <a:ext uri="{FF2B5EF4-FFF2-40B4-BE49-F238E27FC236}">
                  <a16:creationId xmlns:a16="http://schemas.microsoft.com/office/drawing/2014/main" id="{C9D31ECA-16CD-4210-9981-811071102A73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Rectangle 14">
              <a:extLst>
                <a:ext uri="{FF2B5EF4-FFF2-40B4-BE49-F238E27FC236}">
                  <a16:creationId xmlns:a16="http://schemas.microsoft.com/office/drawing/2014/main" id="{E1006117-E0FB-448D-8B11-BC266D3A88FB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BF9F623F-BDF1-4807-AF03-DEF273C9A550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ectangle 16">
              <a:extLst>
                <a:ext uri="{FF2B5EF4-FFF2-40B4-BE49-F238E27FC236}">
                  <a16:creationId xmlns:a16="http://schemas.microsoft.com/office/drawing/2014/main" id="{AC8A74AE-8C20-4CEA-8583-5A4D9846B5E5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4337701" y="16250963"/>
            <a:ext cx="81438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น.ส.กมลลักษณ์ มณีเกี๋ยง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 t="2871" r="7843" b="30143"/>
          <a:stretch/>
        </p:blipFill>
        <p:spPr>
          <a:xfrm>
            <a:off x="33625476" y="6567839"/>
            <a:ext cx="7507689" cy="8859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4" name="TextBox 73"/>
          <p:cNvSpPr txBox="1"/>
          <p:nvPr/>
        </p:nvSpPr>
        <p:spPr>
          <a:xfrm>
            <a:off x="1311273" y="16354490"/>
            <a:ext cx="7405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อาจารย์ ดร.วง</a:t>
            </a:r>
            <a:r>
              <a:rPr lang="th-TH" sz="8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ค์</a:t>
            </a:r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พันธ์  พรหมวงศ์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6225818" y="16351380"/>
            <a:ext cx="60285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นายกิตติชัย เกตุจิ๋ว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4" t="14832" r="4018" b="11244"/>
          <a:stretch/>
        </p:blipFill>
        <p:spPr>
          <a:xfrm rot="16200000">
            <a:off x="24697532" y="7343556"/>
            <a:ext cx="8894312" cy="76579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" name="TextBox 79"/>
          <p:cNvSpPr txBox="1"/>
          <p:nvPr/>
        </p:nvSpPr>
        <p:spPr>
          <a:xfrm>
            <a:off x="9705143" y="16351380"/>
            <a:ext cx="6701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นางอารีย์ นามเมือง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12920" b="22155"/>
          <a:stretch/>
        </p:blipFill>
        <p:spPr>
          <a:xfrm>
            <a:off x="8716321" y="6689473"/>
            <a:ext cx="7784578" cy="8837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" name="TextBox 85"/>
          <p:cNvSpPr txBox="1"/>
          <p:nvPr/>
        </p:nvSpPr>
        <p:spPr>
          <a:xfrm>
            <a:off x="25497302" y="28840827"/>
            <a:ext cx="8035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นางอภิชนา วงศ์วารเตชะ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9847" r="7655" b="4746"/>
          <a:stretch/>
        </p:blipFill>
        <p:spPr>
          <a:xfrm rot="16200000">
            <a:off x="25036616" y="20035577"/>
            <a:ext cx="8792381" cy="7177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6854" r="6213" b="21376"/>
          <a:stretch/>
        </p:blipFill>
        <p:spPr>
          <a:xfrm>
            <a:off x="17701777" y="19090352"/>
            <a:ext cx="7277532" cy="8875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5" name="TextBox 94"/>
          <p:cNvSpPr txBox="1"/>
          <p:nvPr/>
        </p:nvSpPr>
        <p:spPr>
          <a:xfrm>
            <a:off x="17873562" y="28932834"/>
            <a:ext cx="6577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นางอารีรักษ์ วิชัยศรี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8" t="6805" r="7943" b="7071"/>
          <a:stretch/>
        </p:blipFill>
        <p:spPr>
          <a:xfrm rot="16200000">
            <a:off x="16418392" y="7218067"/>
            <a:ext cx="8938253" cy="77723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7" name="TextBox 96"/>
          <p:cNvSpPr txBox="1"/>
          <p:nvPr/>
        </p:nvSpPr>
        <p:spPr>
          <a:xfrm>
            <a:off x="17698024" y="16351380"/>
            <a:ext cx="6147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นายสัมพันธ์ ตาติวงค์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5455711" y="28794914"/>
            <a:ext cx="4570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นางเกศริน ขยัน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8411"/>
          <a:stretch/>
        </p:blipFill>
        <p:spPr>
          <a:xfrm rot="16200000">
            <a:off x="33387990" y="19733112"/>
            <a:ext cx="8715818" cy="7415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8" t="11484" r="4305"/>
          <a:stretch/>
        </p:blipFill>
        <p:spPr>
          <a:xfrm rot="16200000">
            <a:off x="41578692" y="19834577"/>
            <a:ext cx="8787395" cy="7474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" name="TextBox 119"/>
          <p:cNvSpPr txBox="1"/>
          <p:nvPr/>
        </p:nvSpPr>
        <p:spPr>
          <a:xfrm>
            <a:off x="42536601" y="28794913"/>
            <a:ext cx="76486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น.ส.เขมินทรา ติ๊บปัญญา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50368" y="28886738"/>
            <a:ext cx="8516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นางหทัยรัตน์ ชววัทรัตน์ชัย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13357" r="-2505" b="12764"/>
          <a:stretch/>
        </p:blipFill>
        <p:spPr>
          <a:xfrm>
            <a:off x="8811785" y="19045009"/>
            <a:ext cx="7320654" cy="88750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TextBox 52"/>
          <p:cNvSpPr txBox="1"/>
          <p:nvPr/>
        </p:nvSpPr>
        <p:spPr>
          <a:xfrm>
            <a:off x="1101806" y="28840826"/>
            <a:ext cx="6713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น.ส.นิศานาถ มิตตะกัง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16" y="19177996"/>
            <a:ext cx="7532700" cy="89468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" name="TextBox 54"/>
          <p:cNvSpPr txBox="1"/>
          <p:nvPr/>
        </p:nvSpPr>
        <p:spPr>
          <a:xfrm>
            <a:off x="43035513" y="16239396"/>
            <a:ext cx="5299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น.ส.พิกุล โพธิวงศ์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9053" b="22488"/>
          <a:stretch/>
        </p:blipFill>
        <p:spPr>
          <a:xfrm>
            <a:off x="42011377" y="6471587"/>
            <a:ext cx="7698129" cy="90555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E5AA685-C83D-4FEB-B285-DE0AF6DD14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7" y="6886240"/>
            <a:ext cx="7657932" cy="854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92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Box 499">
            <a:extLst>
              <a:ext uri="{FF2B5EF4-FFF2-40B4-BE49-F238E27FC236}">
                <a16:creationId xmlns:a16="http://schemas.microsoft.com/office/drawing/2014/main" id="{90BBCA66-A2DA-4E56-B3B4-CBAA7B89573E}"/>
              </a:ext>
            </a:extLst>
          </p:cNvPr>
          <p:cNvSpPr txBox="1"/>
          <p:nvPr/>
        </p:nvSpPr>
        <p:spPr>
          <a:xfrm>
            <a:off x="6225356" y="1790965"/>
            <a:ext cx="3944007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80038">
              <a:defRPr/>
            </a:pPr>
            <a:r>
              <a:rPr lang="th-TH" sz="199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การสื่อสารและสร้างจิตสำนึก</a:t>
            </a:r>
          </a:p>
        </p:txBody>
      </p:sp>
      <p:grpSp>
        <p:nvGrpSpPr>
          <p:cNvPr id="111" name="Group 1">
            <a:extLst>
              <a:ext uri="{FF2B5EF4-FFF2-40B4-BE49-F238E27FC236}">
                <a16:creationId xmlns:a16="http://schemas.microsoft.com/office/drawing/2014/main" id="{80AA626D-2413-47B0-9176-1E45E1E02091}"/>
              </a:ext>
            </a:extLst>
          </p:cNvPr>
          <p:cNvGrpSpPr/>
          <p:nvPr/>
        </p:nvGrpSpPr>
        <p:grpSpPr>
          <a:xfrm>
            <a:off x="19840836" y="5864834"/>
            <a:ext cx="10377876" cy="116178"/>
            <a:chOff x="10866255" y="8448874"/>
            <a:chExt cx="2738812" cy="73150"/>
          </a:xfrm>
        </p:grpSpPr>
        <p:sp>
          <p:nvSpPr>
            <p:cNvPr id="112" name="Rectangle 11">
              <a:extLst>
                <a:ext uri="{FF2B5EF4-FFF2-40B4-BE49-F238E27FC236}">
                  <a16:creationId xmlns:a16="http://schemas.microsoft.com/office/drawing/2014/main" id="{EF74EEE3-E98E-482A-B626-3ABDA431B170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5F7102AC-A86D-46EA-AB85-C64B5CEAF9A9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3">
              <a:extLst>
                <a:ext uri="{FF2B5EF4-FFF2-40B4-BE49-F238E27FC236}">
                  <a16:creationId xmlns:a16="http://schemas.microsoft.com/office/drawing/2014/main" id="{C9D31ECA-16CD-4210-9981-811071102A73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Rectangle 14">
              <a:extLst>
                <a:ext uri="{FF2B5EF4-FFF2-40B4-BE49-F238E27FC236}">
                  <a16:creationId xmlns:a16="http://schemas.microsoft.com/office/drawing/2014/main" id="{E1006117-E0FB-448D-8B11-BC266D3A88FB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BF9F623F-BDF1-4807-AF03-DEF273C9A550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ectangle 16">
              <a:extLst>
                <a:ext uri="{FF2B5EF4-FFF2-40B4-BE49-F238E27FC236}">
                  <a16:creationId xmlns:a16="http://schemas.microsoft.com/office/drawing/2014/main" id="{AC8A74AE-8C20-4CEA-8583-5A4D9846B5E5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608788" y="18474696"/>
            <a:ext cx="8056645" cy="134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น.ส.พิรุณพร  น้ำผึ้ง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0157" y="18413333"/>
            <a:ext cx="5243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นายเขต ศรีพรรณ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8" t="12953" b="8818"/>
          <a:stretch/>
        </p:blipFill>
        <p:spPr>
          <a:xfrm rot="16200000">
            <a:off x="3381252" y="8395890"/>
            <a:ext cx="10064812" cy="8256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4720262" y="18388069"/>
            <a:ext cx="8684665" cy="134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น.ส.กัลย์ชิสา นามวงค์พรหม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5" t="10565" r="8134"/>
          <a:stretch/>
        </p:blipFill>
        <p:spPr>
          <a:xfrm rot="16200000">
            <a:off x="13740690" y="8504188"/>
            <a:ext cx="10064813" cy="8039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7451078" y="18466202"/>
            <a:ext cx="5886507" cy="1348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น.ส.อัชฌา เทพศิริ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11283" r="8613"/>
          <a:stretch/>
        </p:blipFill>
        <p:spPr>
          <a:xfrm rot="16200000">
            <a:off x="25112333" y="8324728"/>
            <a:ext cx="10064813" cy="8398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602EB7B-A183-4E1C-9A78-07A7EAFF2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577" y="6847090"/>
            <a:ext cx="10671630" cy="1067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1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Box 499">
            <a:extLst>
              <a:ext uri="{FF2B5EF4-FFF2-40B4-BE49-F238E27FC236}">
                <a16:creationId xmlns:a16="http://schemas.microsoft.com/office/drawing/2014/main" id="{90BBCA66-A2DA-4E56-B3B4-CBAA7B89573E}"/>
              </a:ext>
            </a:extLst>
          </p:cNvPr>
          <p:cNvSpPr txBox="1"/>
          <p:nvPr/>
        </p:nvSpPr>
        <p:spPr>
          <a:xfrm>
            <a:off x="5453269" y="1790965"/>
            <a:ext cx="3944007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80038">
              <a:defRPr/>
            </a:pPr>
            <a:r>
              <a:rPr lang="th-TH" sz="199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การใช้ทรัพยากรและพลังงาน</a:t>
            </a:r>
          </a:p>
        </p:txBody>
      </p:sp>
      <p:grpSp>
        <p:nvGrpSpPr>
          <p:cNvPr id="111" name="Group 1">
            <a:extLst>
              <a:ext uri="{FF2B5EF4-FFF2-40B4-BE49-F238E27FC236}">
                <a16:creationId xmlns:a16="http://schemas.microsoft.com/office/drawing/2014/main" id="{80AA626D-2413-47B0-9176-1E45E1E02091}"/>
              </a:ext>
            </a:extLst>
          </p:cNvPr>
          <p:cNvGrpSpPr/>
          <p:nvPr/>
        </p:nvGrpSpPr>
        <p:grpSpPr>
          <a:xfrm>
            <a:off x="19840836" y="5864834"/>
            <a:ext cx="10377876" cy="116178"/>
            <a:chOff x="10866255" y="8448874"/>
            <a:chExt cx="2738812" cy="73150"/>
          </a:xfrm>
        </p:grpSpPr>
        <p:sp>
          <p:nvSpPr>
            <p:cNvPr id="112" name="Rectangle 11">
              <a:extLst>
                <a:ext uri="{FF2B5EF4-FFF2-40B4-BE49-F238E27FC236}">
                  <a16:creationId xmlns:a16="http://schemas.microsoft.com/office/drawing/2014/main" id="{EF74EEE3-E98E-482A-B626-3ABDA431B170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5F7102AC-A86D-46EA-AB85-C64B5CEAF9A9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3">
              <a:extLst>
                <a:ext uri="{FF2B5EF4-FFF2-40B4-BE49-F238E27FC236}">
                  <a16:creationId xmlns:a16="http://schemas.microsoft.com/office/drawing/2014/main" id="{C9D31ECA-16CD-4210-9981-811071102A73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Rectangle 14">
              <a:extLst>
                <a:ext uri="{FF2B5EF4-FFF2-40B4-BE49-F238E27FC236}">
                  <a16:creationId xmlns:a16="http://schemas.microsoft.com/office/drawing/2014/main" id="{E1006117-E0FB-448D-8B11-BC266D3A88FB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BF9F623F-BDF1-4807-AF03-DEF273C9A550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ectangle 16">
              <a:extLst>
                <a:ext uri="{FF2B5EF4-FFF2-40B4-BE49-F238E27FC236}">
                  <a16:creationId xmlns:a16="http://schemas.microsoft.com/office/drawing/2014/main" id="{AC8A74AE-8C20-4CEA-8583-5A4D9846B5E5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8" t="9514" b="6464"/>
          <a:stretch/>
        </p:blipFill>
        <p:spPr>
          <a:xfrm rot="16200000">
            <a:off x="14653485" y="9014486"/>
            <a:ext cx="9729548" cy="790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6936987" y="18565186"/>
            <a:ext cx="5243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นายนรินทร์ สุจริต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4856" y="18500551"/>
            <a:ext cx="8018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ว่าที่ร้อยตรี คนึง เมฆสุวรรณ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5" t="6320" r="4165"/>
          <a:stretch/>
        </p:blipFill>
        <p:spPr>
          <a:xfrm rot="16200000">
            <a:off x="3494501" y="8906218"/>
            <a:ext cx="9806354" cy="80449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7479165" y="18544516"/>
            <a:ext cx="6865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นายสุดใจ </a:t>
            </a:r>
            <a:r>
              <a:rPr lang="th-TH" sz="8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วรร</a:t>
            </a:r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ณวิชิต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33500" y="18277515"/>
            <a:ext cx="95867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นายกสโมสรนักศึกษาคณะผลิตกรรมการเกษตร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55646" y="32481960"/>
            <a:ext cx="8516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นางหทัยรัตน์ ชววัทรัตน์ชัย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t="13357" r="-2505" b="12764"/>
          <a:stretch/>
        </p:blipFill>
        <p:spPr>
          <a:xfrm>
            <a:off x="4847066" y="22318016"/>
            <a:ext cx="7933644" cy="96181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/>
          <p:cNvSpPr txBox="1"/>
          <p:nvPr/>
        </p:nvSpPr>
        <p:spPr>
          <a:xfrm>
            <a:off x="18114322" y="32481960"/>
            <a:ext cx="7546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น.ส.พิกุล โพธิวงศ์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6" r="9053" b="22488"/>
          <a:stretch/>
        </p:blipFill>
        <p:spPr>
          <a:xfrm>
            <a:off x="15832109" y="21673446"/>
            <a:ext cx="8017453" cy="9680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8151BD2-527D-4357-946C-9874E9CD7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013" y="7493512"/>
            <a:ext cx="10537825" cy="1053782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F09F5B8-FF4D-4195-8F85-EC21C19AFE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999" y="6559731"/>
            <a:ext cx="8491971" cy="1273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5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Box 499">
            <a:extLst>
              <a:ext uri="{FF2B5EF4-FFF2-40B4-BE49-F238E27FC236}">
                <a16:creationId xmlns:a16="http://schemas.microsoft.com/office/drawing/2014/main" id="{90BBCA66-A2DA-4E56-B3B4-CBAA7B89573E}"/>
              </a:ext>
            </a:extLst>
          </p:cNvPr>
          <p:cNvSpPr txBox="1"/>
          <p:nvPr/>
        </p:nvSpPr>
        <p:spPr>
          <a:xfrm>
            <a:off x="5453269" y="1790965"/>
            <a:ext cx="3944007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80038">
              <a:defRPr/>
            </a:pPr>
            <a:r>
              <a:rPr lang="th-TH" sz="199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การจัดการของเสีย</a:t>
            </a:r>
          </a:p>
        </p:txBody>
      </p:sp>
      <p:grpSp>
        <p:nvGrpSpPr>
          <p:cNvPr id="111" name="Group 1">
            <a:extLst>
              <a:ext uri="{FF2B5EF4-FFF2-40B4-BE49-F238E27FC236}">
                <a16:creationId xmlns:a16="http://schemas.microsoft.com/office/drawing/2014/main" id="{80AA626D-2413-47B0-9176-1E45E1E02091}"/>
              </a:ext>
            </a:extLst>
          </p:cNvPr>
          <p:cNvGrpSpPr/>
          <p:nvPr/>
        </p:nvGrpSpPr>
        <p:grpSpPr>
          <a:xfrm>
            <a:off x="19840836" y="5864834"/>
            <a:ext cx="10377876" cy="116178"/>
            <a:chOff x="10866255" y="8448874"/>
            <a:chExt cx="2738812" cy="73150"/>
          </a:xfrm>
        </p:grpSpPr>
        <p:sp>
          <p:nvSpPr>
            <p:cNvPr id="112" name="Rectangle 11">
              <a:extLst>
                <a:ext uri="{FF2B5EF4-FFF2-40B4-BE49-F238E27FC236}">
                  <a16:creationId xmlns:a16="http://schemas.microsoft.com/office/drawing/2014/main" id="{EF74EEE3-E98E-482A-B626-3ABDA431B170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5F7102AC-A86D-46EA-AB85-C64B5CEAF9A9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3">
              <a:extLst>
                <a:ext uri="{FF2B5EF4-FFF2-40B4-BE49-F238E27FC236}">
                  <a16:creationId xmlns:a16="http://schemas.microsoft.com/office/drawing/2014/main" id="{C9D31ECA-16CD-4210-9981-811071102A73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Rectangle 14">
              <a:extLst>
                <a:ext uri="{FF2B5EF4-FFF2-40B4-BE49-F238E27FC236}">
                  <a16:creationId xmlns:a16="http://schemas.microsoft.com/office/drawing/2014/main" id="{E1006117-E0FB-448D-8B11-BC266D3A88FB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BF9F623F-BDF1-4807-AF03-DEF273C9A550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ectangle 16">
              <a:extLst>
                <a:ext uri="{FF2B5EF4-FFF2-40B4-BE49-F238E27FC236}">
                  <a16:creationId xmlns:a16="http://schemas.microsoft.com/office/drawing/2014/main" id="{AC8A74AE-8C20-4CEA-8583-5A4D9846B5E5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036217" y="17182613"/>
            <a:ext cx="8921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นางอภิชนา วงศ์วารเตชะ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9847" r="7655" b="4746"/>
          <a:stretch/>
        </p:blipFill>
        <p:spPr>
          <a:xfrm rot="16200000">
            <a:off x="14608231" y="7818611"/>
            <a:ext cx="9651384" cy="78145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3893287" y="17037628"/>
            <a:ext cx="7238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น.ส.เบ็ญจา บำรุงเมือง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2" t="10565" r="3462"/>
          <a:stretch/>
        </p:blipFill>
        <p:spPr>
          <a:xfrm rot="16200000">
            <a:off x="2440088" y="7715142"/>
            <a:ext cx="9506399" cy="7876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16859111" y="30396981"/>
            <a:ext cx="7959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น.ส.นวลทิพย์ ชัยลิ้นฟ้า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5" t="6802" r="10151" b="8484"/>
          <a:stretch/>
        </p:blipFill>
        <p:spPr>
          <a:xfrm rot="16200000">
            <a:off x="14545650" y="20839715"/>
            <a:ext cx="9776547" cy="7959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28428926" y="17168749"/>
            <a:ext cx="70745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นายสุดใจ </a:t>
            </a:r>
            <a:r>
              <a:rPr lang="th-TH" sz="80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วรร</a:t>
            </a:r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ณวิชิต 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8" t="9514" b="6464"/>
          <a:stretch/>
        </p:blipFill>
        <p:spPr>
          <a:xfrm rot="16200000">
            <a:off x="38325479" y="7928046"/>
            <a:ext cx="9681011" cy="7865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40544007" y="17168748"/>
            <a:ext cx="5962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นายนรินทร์ สุจริต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C564639-0426-4626-A860-0BFFA2340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5395" y="6590913"/>
            <a:ext cx="10303543" cy="10303543"/>
          </a:xfrm>
          <a:prstGeom prst="rect">
            <a:avLst/>
          </a:prstGeom>
        </p:spPr>
      </p:pic>
      <p:sp>
        <p:nvSpPr>
          <p:cNvPr id="24" name="TextBox 15">
            <a:extLst>
              <a:ext uri="{FF2B5EF4-FFF2-40B4-BE49-F238E27FC236}">
                <a16:creationId xmlns:a16="http://schemas.microsoft.com/office/drawing/2014/main" id="{5BC2C6EA-EB1D-431C-A6CA-11A2DD889C97}"/>
              </a:ext>
            </a:extLst>
          </p:cNvPr>
          <p:cNvSpPr txBox="1"/>
          <p:nvPr/>
        </p:nvSpPr>
        <p:spPr>
          <a:xfrm>
            <a:off x="29433331" y="30553568"/>
            <a:ext cx="6929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MRS.NAN MO HWAM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45C4AA2C-E9F9-40F7-B295-31989EA5A839}"/>
              </a:ext>
            </a:extLst>
          </p:cNvPr>
          <p:cNvSpPr txBox="1"/>
          <p:nvPr/>
        </p:nvSpPr>
        <p:spPr>
          <a:xfrm>
            <a:off x="4326718" y="30752137"/>
            <a:ext cx="95607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นายกสโมสรนักศึกษาคณะผลิตกรรมการเกษตร 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56D8F09C-7A2D-4755-B9EB-65E0AED79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609" y="18849882"/>
            <a:ext cx="7959329" cy="1193899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8D143C93-81D9-4A76-88A2-C1E0D8429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61" y="18980728"/>
            <a:ext cx="8144157" cy="122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5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Box 499">
            <a:extLst>
              <a:ext uri="{FF2B5EF4-FFF2-40B4-BE49-F238E27FC236}">
                <a16:creationId xmlns:a16="http://schemas.microsoft.com/office/drawing/2014/main" id="{90BBCA66-A2DA-4E56-B3B4-CBAA7B89573E}"/>
              </a:ext>
            </a:extLst>
          </p:cNvPr>
          <p:cNvSpPr txBox="1"/>
          <p:nvPr/>
        </p:nvSpPr>
        <p:spPr>
          <a:xfrm>
            <a:off x="5453269" y="1699525"/>
            <a:ext cx="3944007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80038">
              <a:defRPr/>
            </a:pPr>
            <a:r>
              <a:rPr lang="th-TH" sz="199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สภาพแวดล้อมและความปลอดภัย</a:t>
            </a:r>
          </a:p>
          <a:p>
            <a:pPr algn="ctr" defTabSz="3780038">
              <a:defRPr/>
            </a:pPr>
            <a:endParaRPr lang="th-TH" sz="19900" b="1" dirty="0">
              <a:solidFill>
                <a:schemeClr val="accent1">
                  <a:lumMod val="7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11" name="Group 1">
            <a:extLst>
              <a:ext uri="{FF2B5EF4-FFF2-40B4-BE49-F238E27FC236}">
                <a16:creationId xmlns:a16="http://schemas.microsoft.com/office/drawing/2014/main" id="{80AA626D-2413-47B0-9176-1E45E1E02091}"/>
              </a:ext>
            </a:extLst>
          </p:cNvPr>
          <p:cNvGrpSpPr/>
          <p:nvPr/>
        </p:nvGrpSpPr>
        <p:grpSpPr>
          <a:xfrm>
            <a:off x="19840836" y="5864834"/>
            <a:ext cx="10377876" cy="116178"/>
            <a:chOff x="10866255" y="8448874"/>
            <a:chExt cx="2738812" cy="73150"/>
          </a:xfrm>
        </p:grpSpPr>
        <p:sp>
          <p:nvSpPr>
            <p:cNvPr id="112" name="Rectangle 11">
              <a:extLst>
                <a:ext uri="{FF2B5EF4-FFF2-40B4-BE49-F238E27FC236}">
                  <a16:creationId xmlns:a16="http://schemas.microsoft.com/office/drawing/2014/main" id="{EF74EEE3-E98E-482A-B626-3ABDA431B170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5F7102AC-A86D-46EA-AB85-C64B5CEAF9A9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3">
              <a:extLst>
                <a:ext uri="{FF2B5EF4-FFF2-40B4-BE49-F238E27FC236}">
                  <a16:creationId xmlns:a16="http://schemas.microsoft.com/office/drawing/2014/main" id="{C9D31ECA-16CD-4210-9981-811071102A73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Rectangle 14">
              <a:extLst>
                <a:ext uri="{FF2B5EF4-FFF2-40B4-BE49-F238E27FC236}">
                  <a16:creationId xmlns:a16="http://schemas.microsoft.com/office/drawing/2014/main" id="{E1006117-E0FB-448D-8B11-BC266D3A88FB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BF9F623F-BDF1-4807-AF03-DEF273C9A550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ectangle 16">
              <a:extLst>
                <a:ext uri="{FF2B5EF4-FFF2-40B4-BE49-F238E27FC236}">
                  <a16:creationId xmlns:a16="http://schemas.microsoft.com/office/drawing/2014/main" id="{AC8A74AE-8C20-4CEA-8583-5A4D9846B5E5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5611895" y="17562165"/>
            <a:ext cx="83007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นายบุญตัน อุ่นจีนใจ</a:t>
            </a:r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t="1292" r="4211" b="31435"/>
          <a:stretch/>
        </p:blipFill>
        <p:spPr>
          <a:xfrm>
            <a:off x="15146307" y="22149510"/>
            <a:ext cx="8267526" cy="9874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16580842" y="32089713"/>
            <a:ext cx="7331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นางรัตน์นรี ปะมาละ</a:t>
            </a:r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43904" y="17482268"/>
            <a:ext cx="72466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นายศรัญญู ใคร้มูล</a:t>
            </a:r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46762" y="32089713"/>
            <a:ext cx="7328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น.ส.พิรุณพร น้ำผึ้ง</a:t>
            </a:r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5" r="1766" b="11860"/>
          <a:stretch/>
        </p:blipFill>
        <p:spPr>
          <a:xfrm rot="16200000">
            <a:off x="2184843" y="7916056"/>
            <a:ext cx="9883837" cy="8089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3509437" y="17595686"/>
            <a:ext cx="7661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นางอรทัย จันต๊ะมงคล</a:t>
            </a:r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6" t="4655" r="17671" b="10015"/>
          <a:stretch/>
        </p:blipFill>
        <p:spPr>
          <a:xfrm rot="16200000">
            <a:off x="37501900" y="7896754"/>
            <a:ext cx="9762573" cy="81522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9" t="8761" r="26820" b="44205"/>
          <a:stretch/>
        </p:blipFill>
        <p:spPr>
          <a:xfrm>
            <a:off x="28674538" y="21803821"/>
            <a:ext cx="8300796" cy="10109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/>
          <p:cNvSpPr txBox="1"/>
          <p:nvPr/>
        </p:nvSpPr>
        <p:spPr>
          <a:xfrm>
            <a:off x="27078058" y="17420107"/>
            <a:ext cx="98972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นายกสโมสรนักศึกษาคณะผลิตกรรมการเกษตร</a:t>
            </a:r>
          </a:p>
          <a:p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88576DF-BAD6-4A88-A938-5CCFC9AE0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4283" y="5717594"/>
            <a:ext cx="8432605" cy="12648908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7158F0A-9874-4CA9-801F-FE0FBD68A6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483" y="5861805"/>
            <a:ext cx="8432606" cy="1264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38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TextBox 499">
            <a:extLst>
              <a:ext uri="{FF2B5EF4-FFF2-40B4-BE49-F238E27FC236}">
                <a16:creationId xmlns:a16="http://schemas.microsoft.com/office/drawing/2014/main" id="{90BBCA66-A2DA-4E56-B3B4-CBAA7B89573E}"/>
              </a:ext>
            </a:extLst>
          </p:cNvPr>
          <p:cNvSpPr txBox="1"/>
          <p:nvPr/>
        </p:nvSpPr>
        <p:spPr>
          <a:xfrm>
            <a:off x="6225356" y="1790965"/>
            <a:ext cx="3944007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80038">
              <a:defRPr/>
            </a:pPr>
            <a:r>
              <a:rPr lang="th-TH" sz="199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การจัดซื้อและจัดจ้าง</a:t>
            </a:r>
          </a:p>
        </p:txBody>
      </p:sp>
      <p:grpSp>
        <p:nvGrpSpPr>
          <p:cNvPr id="111" name="Group 1">
            <a:extLst>
              <a:ext uri="{FF2B5EF4-FFF2-40B4-BE49-F238E27FC236}">
                <a16:creationId xmlns:a16="http://schemas.microsoft.com/office/drawing/2014/main" id="{80AA626D-2413-47B0-9176-1E45E1E02091}"/>
              </a:ext>
            </a:extLst>
          </p:cNvPr>
          <p:cNvGrpSpPr/>
          <p:nvPr/>
        </p:nvGrpSpPr>
        <p:grpSpPr>
          <a:xfrm>
            <a:off x="19840836" y="5864834"/>
            <a:ext cx="10377876" cy="116178"/>
            <a:chOff x="10866255" y="8448874"/>
            <a:chExt cx="2738812" cy="73150"/>
          </a:xfrm>
        </p:grpSpPr>
        <p:sp>
          <p:nvSpPr>
            <p:cNvPr id="112" name="Rectangle 11">
              <a:extLst>
                <a:ext uri="{FF2B5EF4-FFF2-40B4-BE49-F238E27FC236}">
                  <a16:creationId xmlns:a16="http://schemas.microsoft.com/office/drawing/2014/main" id="{EF74EEE3-E98E-482A-B626-3ABDA431B170}"/>
                </a:ext>
              </a:extLst>
            </p:cNvPr>
            <p:cNvSpPr/>
            <p:nvPr/>
          </p:nvSpPr>
          <p:spPr>
            <a:xfrm flipV="1">
              <a:off x="10866255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3" name="Rectangle 12">
              <a:extLst>
                <a:ext uri="{FF2B5EF4-FFF2-40B4-BE49-F238E27FC236}">
                  <a16:creationId xmlns:a16="http://schemas.microsoft.com/office/drawing/2014/main" id="{5F7102AC-A86D-46EA-AB85-C64B5CEAF9A9}"/>
                </a:ext>
              </a:extLst>
            </p:cNvPr>
            <p:cNvSpPr/>
            <p:nvPr/>
          </p:nvSpPr>
          <p:spPr>
            <a:xfrm flipV="1">
              <a:off x="11330497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3">
              <a:extLst>
                <a:ext uri="{FF2B5EF4-FFF2-40B4-BE49-F238E27FC236}">
                  <a16:creationId xmlns:a16="http://schemas.microsoft.com/office/drawing/2014/main" id="{C9D31ECA-16CD-4210-9981-811071102A73}"/>
                </a:ext>
              </a:extLst>
            </p:cNvPr>
            <p:cNvSpPr/>
            <p:nvPr/>
          </p:nvSpPr>
          <p:spPr>
            <a:xfrm flipV="1">
              <a:off x="11809200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5" name="Rectangle 14">
              <a:extLst>
                <a:ext uri="{FF2B5EF4-FFF2-40B4-BE49-F238E27FC236}">
                  <a16:creationId xmlns:a16="http://schemas.microsoft.com/office/drawing/2014/main" id="{E1006117-E0FB-448D-8B11-BC266D3A88FB}"/>
                </a:ext>
              </a:extLst>
            </p:cNvPr>
            <p:cNvSpPr/>
            <p:nvPr/>
          </p:nvSpPr>
          <p:spPr>
            <a:xfrm flipV="1">
              <a:off x="12273541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5">
              <a:extLst>
                <a:ext uri="{FF2B5EF4-FFF2-40B4-BE49-F238E27FC236}">
                  <a16:creationId xmlns:a16="http://schemas.microsoft.com/office/drawing/2014/main" id="{BF9F623F-BDF1-4807-AF03-DEF273C9A550}"/>
                </a:ext>
              </a:extLst>
            </p:cNvPr>
            <p:cNvSpPr/>
            <p:nvPr/>
          </p:nvSpPr>
          <p:spPr>
            <a:xfrm flipV="1">
              <a:off x="12737783" y="8448874"/>
              <a:ext cx="407521" cy="731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7" name="Rectangle 16">
              <a:extLst>
                <a:ext uri="{FF2B5EF4-FFF2-40B4-BE49-F238E27FC236}">
                  <a16:creationId xmlns:a16="http://schemas.microsoft.com/office/drawing/2014/main" id="{AC8A74AE-8C20-4CEA-8583-5A4D9846B5E5}"/>
                </a:ext>
              </a:extLst>
            </p:cNvPr>
            <p:cNvSpPr/>
            <p:nvPr/>
          </p:nvSpPr>
          <p:spPr>
            <a:xfrm flipV="1">
              <a:off x="13197546" y="8448874"/>
              <a:ext cx="407521" cy="731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503913" tIns="251958" rIns="503913" bIns="251958" rtlCol="0" anchor="ctr"/>
            <a:lstStyle/>
            <a:p>
              <a:pPr algn="ctr" defTabSz="3780038">
                <a:defRPr/>
              </a:pPr>
              <a:endParaRPr lang="en-US" sz="372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840753" y="19039341"/>
            <a:ext cx="7383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นางลัดดาวัลย์ ระดม</a:t>
            </a:r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t="12266" r="11049" b="4862"/>
          <a:stretch/>
        </p:blipFill>
        <p:spPr>
          <a:xfrm rot="16200000">
            <a:off x="2813974" y="9103324"/>
            <a:ext cx="10375248" cy="8444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7660795" y="19039341"/>
            <a:ext cx="79046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น.ส.พัชรินทร์ อลิปริยกุล</a:t>
            </a:r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5" t="12265" r="8682"/>
          <a:stretch/>
        </p:blipFill>
        <p:spPr>
          <a:xfrm rot="16200000">
            <a:off x="26440878" y="9388818"/>
            <a:ext cx="10058233" cy="81909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40007460" y="19039341"/>
            <a:ext cx="60511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นายสุรัตน์ เสาร์คำ</a:t>
            </a:r>
            <a:endParaRPr lang="en-US" sz="8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0152" r="4202" b="6771"/>
          <a:stretch/>
        </p:blipFill>
        <p:spPr>
          <a:xfrm rot="16200000">
            <a:off x="37770499" y="9367214"/>
            <a:ext cx="10374814" cy="7917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5" r="1766" b="11860"/>
          <a:stretch/>
        </p:blipFill>
        <p:spPr>
          <a:xfrm rot="16200000">
            <a:off x="14622762" y="9195300"/>
            <a:ext cx="10058234" cy="8578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TextBox 35"/>
          <p:cNvSpPr txBox="1"/>
          <p:nvPr/>
        </p:nvSpPr>
        <p:spPr>
          <a:xfrm>
            <a:off x="16466878" y="19306590"/>
            <a:ext cx="6751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นางอรทัย จันต๊ะมงคล</a:t>
            </a:r>
            <a:endParaRPr lang="en-US" sz="8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4858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ysClr val="windowText" lastClr="000000"/>
      </a:dk1>
      <a:lt1>
        <a:srgbClr val="C5E0B3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590</TotalTime>
  <Words>279</Words>
  <Application>Microsoft Office PowerPoint</Application>
  <PresentationFormat>กำหนดเอง</PresentationFormat>
  <Paragraphs>63</Paragraphs>
  <Slides>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Cambria</vt:lpstr>
      <vt:lpstr>Cordia New</vt:lpstr>
      <vt:lpstr>Georgia Pro Cond</vt:lpstr>
      <vt:lpstr>TH Sarabun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Kavitha</dc:creator>
  <cp:lastModifiedBy>USER</cp:lastModifiedBy>
  <cp:revision>61</cp:revision>
  <dcterms:created xsi:type="dcterms:W3CDTF">2020-11-13T06:08:36Z</dcterms:created>
  <dcterms:modified xsi:type="dcterms:W3CDTF">2025-09-29T08:42:13Z</dcterms:modified>
</cp:coreProperties>
</file>